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drawings/drawing1.xml" ContentType="application/vnd.openxmlformats-officedocument.drawingml.chartshapes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sldIdLst>
    <p:sldId id="256" r:id="rId5"/>
    <p:sldId id="257" r:id="rId6"/>
    <p:sldId id="259" r:id="rId7"/>
    <p:sldId id="258" r:id="rId8"/>
    <p:sldId id="280" r:id="rId9"/>
    <p:sldId id="282" r:id="rId10"/>
    <p:sldId id="262" r:id="rId11"/>
    <p:sldId id="260" r:id="rId12"/>
    <p:sldId id="261" r:id="rId13"/>
    <p:sldId id="279" r:id="rId14"/>
    <p:sldId id="263" r:id="rId15"/>
    <p:sldId id="264" r:id="rId16"/>
    <p:sldId id="281" r:id="rId17"/>
    <p:sldId id="293" r:id="rId18"/>
    <p:sldId id="290" r:id="rId19"/>
    <p:sldId id="291" r:id="rId20"/>
    <p:sldId id="292" r:id="rId21"/>
    <p:sldId id="265" r:id="rId22"/>
    <p:sldId id="267" r:id="rId23"/>
    <p:sldId id="268" r:id="rId24"/>
    <p:sldId id="269" r:id="rId25"/>
    <p:sldId id="270" r:id="rId26"/>
    <p:sldId id="274" r:id="rId27"/>
    <p:sldId id="276" r:id="rId28"/>
    <p:sldId id="275" r:id="rId29"/>
    <p:sldId id="272" r:id="rId30"/>
    <p:sldId id="273" r:id="rId31"/>
    <p:sldId id="283" r:id="rId32"/>
    <p:sldId id="284" r:id="rId33"/>
    <p:sldId id="277" r:id="rId34"/>
    <p:sldId id="278" r:id="rId35"/>
    <p:sldId id="286" r:id="rId36"/>
    <p:sldId id="285" r:id="rId37"/>
    <p:sldId id="287" r:id="rId38"/>
    <p:sldId id="288" r:id="rId39"/>
    <p:sldId id="289" r:id="rId40"/>
  </p:sldIdLst>
  <p:sldSz cx="12192000" cy="6858000"/>
  <p:notesSz cx="6858000" cy="9144000"/>
  <p:embeddedFontLst>
    <p:embeddedFont>
      <p:font typeface="Aharoni" panose="02010803020104030203" pitchFamily="2" charset="-79"/>
      <p:bold r:id="rId41"/>
    </p:embeddedFont>
    <p:embeddedFont>
      <p:font typeface="Calibri" panose="020F0502020204030204" pitchFamily="34" charset="0"/>
      <p:regular r:id="rId42"/>
      <p:bold r:id="rId43"/>
      <p:italic r:id="rId44"/>
      <p:boldItalic r:id="rId45"/>
    </p:embeddedFont>
    <p:embeddedFont>
      <p:font typeface="Neue Haas Grotesk Text Pro" panose="020B0504020202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AF4"/>
    <a:srgbClr val="00D258"/>
    <a:srgbClr val="02D0BC"/>
    <a:srgbClr val="000000"/>
    <a:srgbClr val="2626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12F010-6D38-418F-9DA6-E37899C39A92}" v="531" dt="2022-01-07T16:22:52.753"/>
    <p1510:client id="{CF392CD8-05D0-4383-B57C-40F42BE3932E}" v="2" dt="2022-01-07T20:56:38.74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presProps" Target="presProp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font" Target="fonts/font5.fntdata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font" Target="fonts/font6.fntdata"/><Relationship Id="rId20" Type="http://schemas.openxmlformats.org/officeDocument/2006/relationships/slide" Target="slides/slide16.xml"/><Relationship Id="rId41" Type="http://schemas.openxmlformats.org/officeDocument/2006/relationships/font" Target="fonts/font1.fntdata"/><Relationship Id="rId54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9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emerich, Brad (CCI-Atlanta)" userId="d664ea67-35f8-467c-8add-4666b0495ee4" providerId="ADAL" clId="{4912F010-6D38-418F-9DA6-E37899C39A92}"/>
    <pc:docChg chg="undo custSel addSld delSld modSld sldOrd">
      <pc:chgData name="Demerich, Brad (CCI-Atlanta)" userId="d664ea67-35f8-467c-8add-4666b0495ee4" providerId="ADAL" clId="{4912F010-6D38-418F-9DA6-E37899C39A92}" dt="2022-01-07T16:22:52.753" v="8100" actId="403"/>
      <pc:docMkLst>
        <pc:docMk/>
      </pc:docMkLst>
      <pc:sldChg chg="modSp mod">
        <pc:chgData name="Demerich, Brad (CCI-Atlanta)" userId="d664ea67-35f8-467c-8add-4666b0495ee4" providerId="ADAL" clId="{4912F010-6D38-418F-9DA6-E37899C39A92}" dt="2022-01-01T01:11:45.679" v="16" actId="113"/>
        <pc:sldMkLst>
          <pc:docMk/>
          <pc:sldMk cId="2760655123" sldId="256"/>
        </pc:sldMkLst>
        <pc:spChg chg="mod">
          <ac:chgData name="Demerich, Brad (CCI-Atlanta)" userId="d664ea67-35f8-467c-8add-4666b0495ee4" providerId="ADAL" clId="{4912F010-6D38-418F-9DA6-E37899C39A92}" dt="2022-01-01T01:11:45.679" v="16" actId="113"/>
          <ac:spMkLst>
            <pc:docMk/>
            <pc:sldMk cId="2760655123" sldId="256"/>
            <ac:spMk id="5" creationId="{B6E678A7-510F-4CEC-ADE8-4F85485DEE23}"/>
          </ac:spMkLst>
        </pc:spChg>
      </pc:sldChg>
      <pc:sldChg chg="modSp mod">
        <pc:chgData name="Demerich, Brad (CCI-Atlanta)" userId="d664ea67-35f8-467c-8add-4666b0495ee4" providerId="ADAL" clId="{4912F010-6D38-418F-9DA6-E37899C39A92}" dt="2022-01-03T22:05:00.362" v="5165" actId="2711"/>
        <pc:sldMkLst>
          <pc:docMk/>
          <pc:sldMk cId="397279124" sldId="257"/>
        </pc:sldMkLst>
        <pc:spChg chg="mod">
          <ac:chgData name="Demerich, Brad (CCI-Atlanta)" userId="d664ea67-35f8-467c-8add-4666b0495ee4" providerId="ADAL" clId="{4912F010-6D38-418F-9DA6-E37899C39A92}" dt="2022-01-03T22:04:46.562" v="5163" actId="1076"/>
          <ac:spMkLst>
            <pc:docMk/>
            <pc:sldMk cId="397279124" sldId="257"/>
            <ac:spMk id="4" creationId="{511351F2-6754-4979-A443-9E68260ECA60}"/>
          </ac:spMkLst>
        </pc:spChg>
        <pc:spChg chg="mod">
          <ac:chgData name="Demerich, Brad (CCI-Atlanta)" userId="d664ea67-35f8-467c-8add-4666b0495ee4" providerId="ADAL" clId="{4912F010-6D38-418F-9DA6-E37899C39A92}" dt="2022-01-03T22:04:37.371" v="5160" actId="2711"/>
          <ac:spMkLst>
            <pc:docMk/>
            <pc:sldMk cId="397279124" sldId="257"/>
            <ac:spMk id="42" creationId="{C61563C6-0C19-45B0-A3F3-86B1E40470EC}"/>
          </ac:spMkLst>
        </pc:spChg>
        <pc:spChg chg="mod">
          <ac:chgData name="Demerich, Brad (CCI-Atlanta)" userId="d664ea67-35f8-467c-8add-4666b0495ee4" providerId="ADAL" clId="{4912F010-6D38-418F-9DA6-E37899C39A92}" dt="2022-01-03T22:05:00.362" v="5165" actId="2711"/>
          <ac:spMkLst>
            <pc:docMk/>
            <pc:sldMk cId="397279124" sldId="257"/>
            <ac:spMk id="45" creationId="{2D9B6CC6-D130-475D-BE32-07DDBCD9D0EC}"/>
          </ac:spMkLst>
        </pc:spChg>
      </pc:sldChg>
      <pc:sldChg chg="modSp">
        <pc:chgData name="Demerich, Brad (CCI-Atlanta)" userId="d664ea67-35f8-467c-8add-4666b0495ee4" providerId="ADAL" clId="{4912F010-6D38-418F-9DA6-E37899C39A92}" dt="2022-01-01T05:21:01.392" v="4700" actId="207"/>
        <pc:sldMkLst>
          <pc:docMk/>
          <pc:sldMk cId="3968996816" sldId="258"/>
        </pc:sldMkLst>
        <pc:spChg chg="mod">
          <ac:chgData name="Demerich, Brad (CCI-Atlanta)" userId="d664ea67-35f8-467c-8add-4666b0495ee4" providerId="ADAL" clId="{4912F010-6D38-418F-9DA6-E37899C39A92}" dt="2022-01-01T05:21:01.392" v="4700" actId="207"/>
          <ac:spMkLst>
            <pc:docMk/>
            <pc:sldMk cId="3968996816" sldId="258"/>
            <ac:spMk id="19" creationId="{1A193DDE-7C9C-4983-8C44-66CF925F7D4E}"/>
          </ac:spMkLst>
        </pc:spChg>
      </pc:sldChg>
      <pc:sldChg chg="modSp mod">
        <pc:chgData name="Demerich, Brad (CCI-Atlanta)" userId="d664ea67-35f8-467c-8add-4666b0495ee4" providerId="ADAL" clId="{4912F010-6D38-418F-9DA6-E37899C39A92}" dt="2022-01-03T22:04:10.396" v="5156" actId="14100"/>
        <pc:sldMkLst>
          <pc:docMk/>
          <pc:sldMk cId="2244708069" sldId="259"/>
        </pc:sldMkLst>
        <pc:spChg chg="mod">
          <ac:chgData name="Demerich, Brad (CCI-Atlanta)" userId="d664ea67-35f8-467c-8add-4666b0495ee4" providerId="ADAL" clId="{4912F010-6D38-418F-9DA6-E37899C39A92}" dt="2022-01-03T22:04:10.396" v="5156" actId="14100"/>
          <ac:spMkLst>
            <pc:docMk/>
            <pc:sldMk cId="2244708069" sldId="259"/>
            <ac:spMk id="4" creationId="{D9855148-DF75-482C-BC71-803BD60530AE}"/>
          </ac:spMkLst>
        </pc:spChg>
      </pc:sldChg>
      <pc:sldChg chg="addSp delSp modSp add mod ord modAnim">
        <pc:chgData name="Demerich, Brad (CCI-Atlanta)" userId="d664ea67-35f8-467c-8add-4666b0495ee4" providerId="ADAL" clId="{4912F010-6D38-418F-9DA6-E37899C39A92}" dt="2022-01-04T16:40:50.771" v="5719" actId="403"/>
        <pc:sldMkLst>
          <pc:docMk/>
          <pc:sldMk cId="4135628693" sldId="260"/>
        </pc:sldMkLst>
        <pc:spChg chg="add mod">
          <ac:chgData name="Demerich, Brad (CCI-Atlanta)" userId="d664ea67-35f8-467c-8add-4666b0495ee4" providerId="ADAL" clId="{4912F010-6D38-418F-9DA6-E37899C39A92}" dt="2022-01-04T16:40:50.771" v="5719" actId="403"/>
          <ac:spMkLst>
            <pc:docMk/>
            <pc:sldMk cId="4135628693" sldId="260"/>
            <ac:spMk id="33" creationId="{42DCFF63-6871-415A-841E-8C214BBCB277}"/>
          </ac:spMkLst>
        </pc:spChg>
        <pc:spChg chg="add mod">
          <ac:chgData name="Demerich, Brad (CCI-Atlanta)" userId="d664ea67-35f8-467c-8add-4666b0495ee4" providerId="ADAL" clId="{4912F010-6D38-418F-9DA6-E37899C39A92}" dt="2022-01-03T14:47:20.034" v="4701" actId="20577"/>
          <ac:spMkLst>
            <pc:docMk/>
            <pc:sldMk cId="4135628693" sldId="260"/>
            <ac:spMk id="34" creationId="{325EE14F-E6B1-4FC8-9DB9-19895093961C}"/>
          </ac:spMkLst>
        </pc:spChg>
        <pc:spChg chg="del">
          <ac:chgData name="Demerich, Brad (CCI-Atlanta)" userId="d664ea67-35f8-467c-8add-4666b0495ee4" providerId="ADAL" clId="{4912F010-6D38-418F-9DA6-E37899C39A92}" dt="2022-01-01T01:10:11.172" v="3" actId="478"/>
          <ac:spMkLst>
            <pc:docMk/>
            <pc:sldMk cId="4135628693" sldId="260"/>
            <ac:spMk id="53" creationId="{D94E2F4E-5381-4A28-932F-BCECCDA1BD6F}"/>
          </ac:spMkLst>
        </pc:spChg>
        <pc:grpChg chg="del">
          <ac:chgData name="Demerich, Brad (CCI-Atlanta)" userId="d664ea67-35f8-467c-8add-4666b0495ee4" providerId="ADAL" clId="{4912F010-6D38-418F-9DA6-E37899C39A92}" dt="2022-01-01T01:10:25.108" v="6" actId="478"/>
          <ac:grpSpMkLst>
            <pc:docMk/>
            <pc:sldMk cId="4135628693" sldId="260"/>
            <ac:grpSpMk id="47" creationId="{0E30084C-6343-4274-BBF7-095122FE2472}"/>
          </ac:grpSpMkLst>
        </pc:grpChg>
        <pc:grpChg chg="del">
          <ac:chgData name="Demerich, Brad (CCI-Atlanta)" userId="d664ea67-35f8-467c-8add-4666b0495ee4" providerId="ADAL" clId="{4912F010-6D38-418F-9DA6-E37899C39A92}" dt="2022-01-01T01:10:22.923" v="5" actId="478"/>
          <ac:grpSpMkLst>
            <pc:docMk/>
            <pc:sldMk cId="4135628693" sldId="260"/>
            <ac:grpSpMk id="48" creationId="{3A547109-EF18-4ABD-AE15-14A4BFB5A799}"/>
          </ac:grpSpMkLst>
        </pc:grpChg>
        <pc:grpChg chg="del">
          <ac:chgData name="Demerich, Brad (CCI-Atlanta)" userId="d664ea67-35f8-467c-8add-4666b0495ee4" providerId="ADAL" clId="{4912F010-6D38-418F-9DA6-E37899C39A92}" dt="2022-01-01T01:10:21.127" v="4" actId="478"/>
          <ac:grpSpMkLst>
            <pc:docMk/>
            <pc:sldMk cId="4135628693" sldId="260"/>
            <ac:grpSpMk id="54" creationId="{14CD0112-12FE-4865-9CA2-CE1A54A33464}"/>
          </ac:grpSpMkLst>
        </pc:grpChg>
      </pc:sldChg>
      <pc:sldChg chg="addSp delSp modSp add mod">
        <pc:chgData name="Demerich, Brad (CCI-Atlanta)" userId="d664ea67-35f8-467c-8add-4666b0495ee4" providerId="ADAL" clId="{4912F010-6D38-418F-9DA6-E37899C39A92}" dt="2022-01-04T16:40:46.589" v="5717" actId="403"/>
        <pc:sldMkLst>
          <pc:docMk/>
          <pc:sldMk cId="2257708508" sldId="261"/>
        </pc:sldMkLst>
        <pc:spChg chg="mod">
          <ac:chgData name="Demerich, Brad (CCI-Atlanta)" userId="d664ea67-35f8-467c-8add-4666b0495ee4" providerId="ADAL" clId="{4912F010-6D38-418F-9DA6-E37899C39A92}" dt="2022-01-01T01:14:23.345" v="78" actId="1076"/>
          <ac:spMkLst>
            <pc:docMk/>
            <pc:sldMk cId="2257708508" sldId="261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1:14:29.744" v="81" actId="1076"/>
          <ac:spMkLst>
            <pc:docMk/>
            <pc:sldMk cId="2257708508" sldId="261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14:19.252" v="76" actId="1076"/>
          <ac:spMkLst>
            <pc:docMk/>
            <pc:sldMk cId="2257708508" sldId="261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14:24.934" v="79" actId="1076"/>
          <ac:spMkLst>
            <pc:docMk/>
            <pc:sldMk cId="2257708508" sldId="261"/>
            <ac:spMk id="15" creationId="{0AE505A2-0BBF-4AF4-8FF4-5254CB8558D5}"/>
          </ac:spMkLst>
        </pc:spChg>
        <pc:spChg chg="mod">
          <ac:chgData name="Demerich, Brad (CCI-Atlanta)" userId="d664ea67-35f8-467c-8add-4666b0495ee4" providerId="ADAL" clId="{4912F010-6D38-418F-9DA6-E37899C39A92}" dt="2022-01-01T01:14:27.609" v="80" actId="1076"/>
          <ac:spMkLst>
            <pc:docMk/>
            <pc:sldMk cId="2257708508" sldId="261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14:10.123" v="69" actId="1076"/>
          <ac:spMkLst>
            <pc:docMk/>
            <pc:sldMk cId="2257708508" sldId="261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14:14.158" v="72" actId="1076"/>
          <ac:spMkLst>
            <pc:docMk/>
            <pc:sldMk cId="2257708508" sldId="261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14:16.708" v="74" actId="1076"/>
          <ac:spMkLst>
            <pc:docMk/>
            <pc:sldMk cId="2257708508" sldId="261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14:11.311" v="70" actId="1076"/>
          <ac:spMkLst>
            <pc:docMk/>
            <pc:sldMk cId="2257708508" sldId="261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14:12.622" v="71" actId="1076"/>
          <ac:spMkLst>
            <pc:docMk/>
            <pc:sldMk cId="2257708508" sldId="261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14:18.187" v="75" actId="1076"/>
          <ac:spMkLst>
            <pc:docMk/>
            <pc:sldMk cId="2257708508" sldId="261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5:13:32.026" v="4648" actId="1076"/>
          <ac:spMkLst>
            <pc:docMk/>
            <pc:sldMk cId="2257708508" sldId="261"/>
            <ac:spMk id="28" creationId="{16FB55D9-E2DE-4D0C-8AE4-F0CCD1E8D710}"/>
          </ac:spMkLst>
        </pc:spChg>
        <pc:spChg chg="add mod">
          <ac:chgData name="Demerich, Brad (CCI-Atlanta)" userId="d664ea67-35f8-467c-8add-4666b0495ee4" providerId="ADAL" clId="{4912F010-6D38-418F-9DA6-E37899C39A92}" dt="2022-01-04T16:40:46.589" v="5717" actId="403"/>
          <ac:spMkLst>
            <pc:docMk/>
            <pc:sldMk cId="2257708508" sldId="261"/>
            <ac:spMk id="31" creationId="{FCA30886-36BC-4689-AC69-63FF69CC31E4}"/>
          </ac:spMkLst>
        </pc:spChg>
        <pc:spChg chg="add mod">
          <ac:chgData name="Demerich, Brad (CCI-Atlanta)" userId="d664ea67-35f8-467c-8add-4666b0495ee4" providerId="ADAL" clId="{4912F010-6D38-418F-9DA6-E37899C39A92}" dt="2022-01-01T01:13:09.814" v="22"/>
          <ac:spMkLst>
            <pc:docMk/>
            <pc:sldMk cId="2257708508" sldId="261"/>
            <ac:spMk id="32" creationId="{6E94F18E-E71D-4440-86EF-EE4A4301FE74}"/>
          </ac:spMkLst>
        </pc:spChg>
        <pc:spChg chg="del">
          <ac:chgData name="Demerich, Brad (CCI-Atlanta)" userId="d664ea67-35f8-467c-8add-4666b0495ee4" providerId="ADAL" clId="{4912F010-6D38-418F-9DA6-E37899C39A92}" dt="2022-01-01T01:13:09.405" v="21" actId="478"/>
          <ac:spMkLst>
            <pc:docMk/>
            <pc:sldMk cId="2257708508" sldId="261"/>
            <ac:spMk id="33" creationId="{42DCFF63-6871-415A-841E-8C214BBCB277}"/>
          </ac:spMkLst>
        </pc:spChg>
        <pc:spChg chg="del">
          <ac:chgData name="Demerich, Brad (CCI-Atlanta)" userId="d664ea67-35f8-467c-8add-4666b0495ee4" providerId="ADAL" clId="{4912F010-6D38-418F-9DA6-E37899C39A92}" dt="2022-01-01T01:13:09.405" v="21" actId="478"/>
          <ac:spMkLst>
            <pc:docMk/>
            <pc:sldMk cId="2257708508" sldId="261"/>
            <ac:spMk id="34" creationId="{325EE14F-E6B1-4FC8-9DB9-19895093961C}"/>
          </ac:spMkLst>
        </pc:spChg>
      </pc:sldChg>
      <pc:sldChg chg="modSp add mod modAnim">
        <pc:chgData name="Demerich, Brad (CCI-Atlanta)" userId="d664ea67-35f8-467c-8add-4666b0495ee4" providerId="ADAL" clId="{4912F010-6D38-418F-9DA6-E37899C39A92}" dt="2022-01-03T22:06:12.251" v="5186" actId="2711"/>
        <pc:sldMkLst>
          <pc:docMk/>
          <pc:sldMk cId="4076167906" sldId="262"/>
        </pc:sldMkLst>
        <pc:spChg chg="mod">
          <ac:chgData name="Demerich, Brad (CCI-Atlanta)" userId="d664ea67-35f8-467c-8add-4666b0495ee4" providerId="ADAL" clId="{4912F010-6D38-418F-9DA6-E37899C39A92}" dt="2022-01-03T22:06:12.251" v="5186" actId="2711"/>
          <ac:spMkLst>
            <pc:docMk/>
            <pc:sldMk cId="4076167906" sldId="262"/>
            <ac:spMk id="4" creationId="{D9855148-DF75-482C-BC71-803BD60530AE}"/>
          </ac:spMkLst>
        </pc:spChg>
        <pc:spChg chg="mod">
          <ac:chgData name="Demerich, Brad (CCI-Atlanta)" userId="d664ea67-35f8-467c-8add-4666b0495ee4" providerId="ADAL" clId="{4912F010-6D38-418F-9DA6-E37899C39A92}" dt="2022-01-01T01:13:31.748" v="39" actId="20577"/>
          <ac:spMkLst>
            <pc:docMk/>
            <pc:sldMk cId="4076167906" sldId="262"/>
            <ac:spMk id="5" creationId="{E6459503-0492-4D3D-BCEA-68F78213DAAF}"/>
          </ac:spMkLst>
        </pc:spChg>
        <pc:spChg chg="mod">
          <ac:chgData name="Demerich, Brad (CCI-Atlanta)" userId="d664ea67-35f8-467c-8add-4666b0495ee4" providerId="ADAL" clId="{4912F010-6D38-418F-9DA6-E37899C39A92}" dt="2022-01-01T01:13:50.472" v="65" actId="1076"/>
          <ac:spMkLst>
            <pc:docMk/>
            <pc:sldMk cId="4076167906" sldId="262"/>
            <ac:spMk id="7" creationId="{B33A6092-7CBE-483C-A2D1-2C5817E45F2B}"/>
          </ac:spMkLst>
        </pc:spChg>
        <pc:spChg chg="mod">
          <ac:chgData name="Demerich, Brad (CCI-Atlanta)" userId="d664ea67-35f8-467c-8add-4666b0495ee4" providerId="ADAL" clId="{4912F010-6D38-418F-9DA6-E37899C39A92}" dt="2022-01-01T01:13:54.939" v="67" actId="1076"/>
          <ac:spMkLst>
            <pc:docMk/>
            <pc:sldMk cId="4076167906" sldId="262"/>
            <ac:spMk id="12" creationId="{74F5E439-0745-4474-861A-647217F6930B}"/>
          </ac:spMkLst>
        </pc:spChg>
        <pc:spChg chg="mod">
          <ac:chgData name="Demerich, Brad (CCI-Atlanta)" userId="d664ea67-35f8-467c-8add-4666b0495ee4" providerId="ADAL" clId="{4912F010-6D38-418F-9DA6-E37899C39A92}" dt="2022-01-01T01:13:52.400" v="66" actId="1076"/>
          <ac:spMkLst>
            <pc:docMk/>
            <pc:sldMk cId="4076167906" sldId="262"/>
            <ac:spMk id="14" creationId="{79CD7CA5-83BB-481D-A6AE-3C8EE4DC364C}"/>
          </ac:spMkLst>
        </pc:spChg>
        <pc:spChg chg="mod">
          <ac:chgData name="Demerich, Brad (CCI-Atlanta)" userId="d664ea67-35f8-467c-8add-4666b0495ee4" providerId="ADAL" clId="{4912F010-6D38-418F-9DA6-E37899C39A92}" dt="2022-01-01T01:13:58.294" v="68" actId="1076"/>
          <ac:spMkLst>
            <pc:docMk/>
            <pc:sldMk cId="4076167906" sldId="262"/>
            <ac:spMk id="15" creationId="{ABFF91AD-211D-4513-A789-49C3A1AC4FFC}"/>
          </ac:spMkLst>
        </pc:spChg>
      </pc:sldChg>
      <pc:sldChg chg="addSp delSp modSp add mod modAnim">
        <pc:chgData name="Demerich, Brad (CCI-Atlanta)" userId="d664ea67-35f8-467c-8add-4666b0495ee4" providerId="ADAL" clId="{4912F010-6D38-418F-9DA6-E37899C39A92}" dt="2022-01-07T15:10:38.603" v="7758" actId="20577"/>
        <pc:sldMkLst>
          <pc:docMk/>
          <pc:sldMk cId="1210146503" sldId="263"/>
        </pc:sldMkLst>
        <pc:spChg chg="mod">
          <ac:chgData name="Demerich, Brad (CCI-Atlanta)" userId="d664ea67-35f8-467c-8add-4666b0495ee4" providerId="ADAL" clId="{4912F010-6D38-418F-9DA6-E37899C39A92}" dt="2022-01-01T01:34:37.009" v="204" actId="1076"/>
          <ac:spMkLst>
            <pc:docMk/>
            <pc:sldMk cId="1210146503" sldId="263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1:34:26.139" v="197" actId="1076"/>
          <ac:spMkLst>
            <pc:docMk/>
            <pc:sldMk cId="1210146503" sldId="263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34:33.359" v="202" actId="1076"/>
          <ac:spMkLst>
            <pc:docMk/>
            <pc:sldMk cId="1210146503" sldId="263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1T01:34:27.433" v="198" actId="1076"/>
          <ac:spMkLst>
            <pc:docMk/>
            <pc:sldMk cId="1210146503" sldId="263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34:39.071" v="205" actId="1076"/>
          <ac:spMkLst>
            <pc:docMk/>
            <pc:sldMk cId="1210146503" sldId="263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1:34:24.906" v="196" actId="1076"/>
          <ac:spMkLst>
            <pc:docMk/>
            <pc:sldMk cId="1210146503" sldId="263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34:31.786" v="201" actId="1076"/>
          <ac:spMkLst>
            <pc:docMk/>
            <pc:sldMk cId="1210146503" sldId="263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1:34:35.220" v="203" actId="1076"/>
          <ac:spMkLst>
            <pc:docMk/>
            <pc:sldMk cId="1210146503" sldId="263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1:34:14.305" v="190" actId="1076"/>
          <ac:spMkLst>
            <pc:docMk/>
            <pc:sldMk cId="1210146503" sldId="263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34:01.633" v="183" actId="1076"/>
          <ac:spMkLst>
            <pc:docMk/>
            <pc:sldMk cId="1210146503" sldId="263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34:19.503" v="192" actId="1076"/>
          <ac:spMkLst>
            <pc:docMk/>
            <pc:sldMk cId="1210146503" sldId="263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34:11.283" v="189" actId="1076"/>
          <ac:spMkLst>
            <pc:docMk/>
            <pc:sldMk cId="1210146503" sldId="263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34:06.186" v="187" actId="1076"/>
          <ac:spMkLst>
            <pc:docMk/>
            <pc:sldMk cId="1210146503" sldId="263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1:34:07.987" v="188" actId="1076"/>
          <ac:spMkLst>
            <pc:docMk/>
            <pc:sldMk cId="1210146503" sldId="263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34:03.595" v="185" actId="1076"/>
          <ac:spMkLst>
            <pc:docMk/>
            <pc:sldMk cId="1210146503" sldId="263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1:34:16.780" v="191" actId="1076"/>
          <ac:spMkLst>
            <pc:docMk/>
            <pc:sldMk cId="1210146503" sldId="263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1:33:59.571" v="182" actId="1076"/>
          <ac:spMkLst>
            <pc:docMk/>
            <pc:sldMk cId="1210146503" sldId="263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1:34:02.643" v="184" actId="1076"/>
          <ac:spMkLst>
            <pc:docMk/>
            <pc:sldMk cId="1210146503" sldId="263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34:23.702" v="195" actId="1076"/>
          <ac:spMkLst>
            <pc:docMk/>
            <pc:sldMk cId="1210146503" sldId="263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3:56.244" v="83" actId="478"/>
          <ac:spMkLst>
            <pc:docMk/>
            <pc:sldMk cId="1210146503" sldId="263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3:56.244" v="83" actId="478"/>
          <ac:spMkLst>
            <pc:docMk/>
            <pc:sldMk cId="1210146503" sldId="263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7T15:10:38.603" v="7758" actId="20577"/>
          <ac:spMkLst>
            <pc:docMk/>
            <pc:sldMk cId="1210146503" sldId="263"/>
            <ac:spMk id="33" creationId="{8BBAEA2F-17DF-4F8C-A046-337AC51BE66F}"/>
          </ac:spMkLst>
        </pc:spChg>
        <pc:spChg chg="add mod">
          <ac:chgData name="Demerich, Brad (CCI-Atlanta)" userId="d664ea67-35f8-467c-8add-4666b0495ee4" providerId="ADAL" clId="{4912F010-6D38-418F-9DA6-E37899C39A92}" dt="2022-01-01T01:23:56.692" v="84"/>
          <ac:spMkLst>
            <pc:docMk/>
            <pc:sldMk cId="1210146503" sldId="263"/>
            <ac:spMk id="34" creationId="{71401EF8-6616-44AE-85C0-281B5951D685}"/>
          </ac:spMkLst>
        </pc:spChg>
        <pc:spChg chg="add mod">
          <ac:chgData name="Demerich, Brad (CCI-Atlanta)" userId="d664ea67-35f8-467c-8add-4666b0495ee4" providerId="ADAL" clId="{4912F010-6D38-418F-9DA6-E37899C39A92}" dt="2022-01-01T01:25:55.124" v="97" actId="208"/>
          <ac:spMkLst>
            <pc:docMk/>
            <pc:sldMk cId="1210146503" sldId="263"/>
            <ac:spMk id="39" creationId="{5141460C-02EE-4B36-8A35-A3573171B80E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1" creationId="{03227EF4-614C-4F5A-AC6F-116DDA6BA181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2" creationId="{05529B7B-2F0F-4E25-9247-D7E8F799B1F2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4" creationId="{C5D3098C-55AE-4ACF-85E3-0BE115ACD7BC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5" creationId="{C46062B2-050D-4A44-AF58-C688C16B506B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7" creationId="{CE3C091A-3DDB-4A27-9CA0-38BA297B3A40}"/>
          </ac:spMkLst>
        </pc:spChg>
        <pc:spChg chg="mod">
          <ac:chgData name="Demerich, Brad (CCI-Atlanta)" userId="d664ea67-35f8-467c-8add-4666b0495ee4" providerId="ADAL" clId="{4912F010-6D38-418F-9DA6-E37899C39A92}" dt="2022-01-01T04:57:59.644" v="4372" actId="164"/>
          <ac:spMkLst>
            <pc:docMk/>
            <pc:sldMk cId="1210146503" sldId="263"/>
            <ac:spMk id="48" creationId="{C779C494-D7D3-490A-9A95-1F8347D1AC21}"/>
          </ac:spMkLst>
        </pc:spChg>
        <pc:spChg chg="add mod">
          <ac:chgData name="Demerich, Brad (CCI-Atlanta)" userId="d664ea67-35f8-467c-8add-4666b0495ee4" providerId="ADAL" clId="{4912F010-6D38-418F-9DA6-E37899C39A92}" dt="2022-01-01T01:29:01.849" v="124" actId="207"/>
          <ac:spMkLst>
            <pc:docMk/>
            <pc:sldMk cId="1210146503" sldId="263"/>
            <ac:spMk id="49" creationId="{44868966-8A3D-48E2-A8D4-E743968D28E8}"/>
          </ac:spMkLst>
        </pc:s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2" creationId="{C2C393CD-9D83-4CE2-9610-773284CEEA3C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0" creationId="{D70FDD86-97B8-49D9-8EF5-52BBA4BC3680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3" creationId="{1D914C64-AD0A-4DF1-B020-D9FFC9BFB3F6}"/>
          </ac:grpSpMkLst>
        </pc:grpChg>
        <pc:grpChg chg="add mod">
          <ac:chgData name="Demerich, Brad (CCI-Atlanta)" userId="d664ea67-35f8-467c-8add-4666b0495ee4" providerId="ADAL" clId="{4912F010-6D38-418F-9DA6-E37899C39A92}" dt="2022-01-01T04:57:59.644" v="4372" actId="164"/>
          <ac:grpSpMkLst>
            <pc:docMk/>
            <pc:sldMk cId="1210146503" sldId="263"/>
            <ac:grpSpMk id="46" creationId="{19A01904-947D-49B1-8475-43C3A6932FBC}"/>
          </ac:grpSpMkLst>
        </pc:grp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5" creationId="{B2AB3453-5CDE-47D2-9A2E-7642C777C1B6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6" creationId="{A5C44E7B-D626-472B-B2C7-1051EC7B1F7B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7" creationId="{100DD79F-5E91-41F1-A947-D8563369BAB0}"/>
          </ac:picMkLst>
        </pc:picChg>
        <pc:picChg chg="add mod">
          <ac:chgData name="Demerich, Brad (CCI-Atlanta)" userId="d664ea67-35f8-467c-8add-4666b0495ee4" providerId="ADAL" clId="{4912F010-6D38-418F-9DA6-E37899C39A92}" dt="2022-01-01T01:25:48.256" v="96" actId="207"/>
          <ac:picMkLst>
            <pc:docMk/>
            <pc:sldMk cId="1210146503" sldId="263"/>
            <ac:picMk id="38" creationId="{BC4176DB-D74B-4617-BFC4-D7FA16E007AA}"/>
          </ac:picMkLst>
        </pc:picChg>
      </pc:sldChg>
      <pc:sldChg chg="addSp delSp modSp add mod ord modAnim">
        <pc:chgData name="Demerich, Brad (CCI-Atlanta)" userId="d664ea67-35f8-467c-8add-4666b0495ee4" providerId="ADAL" clId="{4912F010-6D38-418F-9DA6-E37899C39A92}" dt="2022-01-07T15:10:56.164" v="7770" actId="20577"/>
        <pc:sldMkLst>
          <pc:docMk/>
          <pc:sldMk cId="1008508191" sldId="264"/>
        </pc:sldMkLst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3" creationId="{C67D1666-58F8-49F8-9357-5654EA481B8F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4" creationId="{E686F5D5-2FA0-4D96-9AA1-C30F13305186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5" creationId="{CE1F0FC3-BBA3-4D07-84B8-D9128816DBEB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6" creationId="{008ED469-7A02-4FE2-98C3-FB2AACCB0DAF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7" creationId="{03BA1492-31C8-4FE6-AEE3-F8D0A7120D75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8" creationId="{2F96CFD4-D601-404C-B7A6-13960C84BD59}"/>
          </ac:spMkLst>
        </pc:spChg>
        <pc:spChg chg="mod topLvl">
          <ac:chgData name="Demerich, Brad (CCI-Atlanta)" userId="d664ea67-35f8-467c-8add-4666b0495ee4" providerId="ADAL" clId="{4912F010-6D38-418F-9DA6-E37899C39A92}" dt="2022-01-01T05:00:00.440" v="4387" actId="165"/>
          <ac:spMkLst>
            <pc:docMk/>
            <pc:sldMk cId="1008508191" sldId="264"/>
            <ac:spMk id="9" creationId="{52C91188-E75E-47C4-9DBB-61E272B81F65}"/>
          </ac:spMkLst>
        </pc:spChg>
        <pc:spChg chg="mod">
          <ac:chgData name="Demerich, Brad (CCI-Atlanta)" userId="d664ea67-35f8-467c-8add-4666b0495ee4" providerId="ADAL" clId="{4912F010-6D38-418F-9DA6-E37899C39A92}" dt="2022-01-01T01:33:42.689" v="172" actId="1076"/>
          <ac:spMkLst>
            <pc:docMk/>
            <pc:sldMk cId="1008508191" sldId="264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1:33:47.838" v="176" actId="1076"/>
          <ac:spMkLst>
            <pc:docMk/>
            <pc:sldMk cId="1008508191" sldId="264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1:33:53.968" v="180" actId="1076"/>
          <ac:spMkLst>
            <pc:docMk/>
            <pc:sldMk cId="1008508191" sldId="264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1:33:51.246" v="178" actId="1076"/>
          <ac:spMkLst>
            <pc:docMk/>
            <pc:sldMk cId="1008508191" sldId="264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1:33:46.436" v="175" actId="1076"/>
          <ac:spMkLst>
            <pc:docMk/>
            <pc:sldMk cId="1008508191" sldId="264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1:33:52.836" v="179" actId="1076"/>
          <ac:spMkLst>
            <pc:docMk/>
            <pc:sldMk cId="1008508191" sldId="264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1:33:43.929" v="173" actId="1076"/>
          <ac:spMkLst>
            <pc:docMk/>
            <pc:sldMk cId="1008508191" sldId="264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1:33:34.156" v="169" actId="1076"/>
          <ac:spMkLst>
            <pc:docMk/>
            <pc:sldMk cId="1008508191" sldId="264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1:33:22.263" v="164" actId="1076"/>
          <ac:spMkLst>
            <pc:docMk/>
            <pc:sldMk cId="1008508191" sldId="264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1:33:40.930" v="171" actId="1076"/>
          <ac:spMkLst>
            <pc:docMk/>
            <pc:sldMk cId="1008508191" sldId="264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1:33:24.475" v="165" actId="1076"/>
          <ac:spMkLst>
            <pc:docMk/>
            <pc:sldMk cId="1008508191" sldId="264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1:33:31.534" v="168" actId="1076"/>
          <ac:spMkLst>
            <pc:docMk/>
            <pc:sldMk cId="1008508191" sldId="264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1:33:19.937" v="163" actId="1076"/>
          <ac:spMkLst>
            <pc:docMk/>
            <pc:sldMk cId="1008508191" sldId="264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1:33:11.755" v="158" actId="1076"/>
          <ac:spMkLst>
            <pc:docMk/>
            <pc:sldMk cId="1008508191" sldId="264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1:33:37.266" v="170" actId="1076"/>
          <ac:spMkLst>
            <pc:docMk/>
            <pc:sldMk cId="1008508191" sldId="264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1:33:27.798" v="167" actId="1076"/>
          <ac:spMkLst>
            <pc:docMk/>
            <pc:sldMk cId="1008508191" sldId="264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1:33:26.205" v="166" actId="1076"/>
          <ac:spMkLst>
            <pc:docMk/>
            <pc:sldMk cId="1008508191" sldId="264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28:02.817" v="120" actId="14100"/>
          <ac:spMkLst>
            <pc:docMk/>
            <pc:sldMk cId="1008508191" sldId="264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6:12.618" v="101" actId="478"/>
          <ac:spMkLst>
            <pc:docMk/>
            <pc:sldMk cId="1008508191" sldId="264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6:12.618" v="101" actId="478"/>
          <ac:spMkLst>
            <pc:docMk/>
            <pc:sldMk cId="1008508191" sldId="264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7T15:10:56.164" v="7770" actId="20577"/>
          <ac:spMkLst>
            <pc:docMk/>
            <pc:sldMk cId="1008508191" sldId="264"/>
            <ac:spMk id="33" creationId="{44913DDF-0257-4A1A-B169-D5DBBF714A79}"/>
          </ac:spMkLst>
        </pc:spChg>
        <pc:spChg chg="add mod">
          <ac:chgData name="Demerich, Brad (CCI-Atlanta)" userId="d664ea67-35f8-467c-8add-4666b0495ee4" providerId="ADAL" clId="{4912F010-6D38-418F-9DA6-E37899C39A92}" dt="2022-01-01T01:26:30.827" v="102"/>
          <ac:spMkLst>
            <pc:docMk/>
            <pc:sldMk cId="1008508191" sldId="264"/>
            <ac:spMk id="34" creationId="{833CDBF7-4567-46F1-A79D-2DF749C53744}"/>
          </ac:spMkLst>
        </pc:spChg>
        <pc:spChg chg="add mod">
          <ac:chgData name="Demerich, Brad (CCI-Atlanta)" userId="d664ea67-35f8-467c-8add-4666b0495ee4" providerId="ADAL" clId="{4912F010-6D38-418F-9DA6-E37899C39A92}" dt="2022-01-01T01:27:01.550" v="107" actId="207"/>
          <ac:spMkLst>
            <pc:docMk/>
            <pc:sldMk cId="1008508191" sldId="264"/>
            <ac:spMk id="37" creationId="{3F6C98B7-A8B8-4BD0-ADB2-DB4FC4ADAE9B}"/>
          </ac:spMkLst>
        </pc:spChg>
        <pc:spChg chg="add mod">
          <ac:chgData name="Demerich, Brad (CCI-Atlanta)" userId="d664ea67-35f8-467c-8add-4666b0495ee4" providerId="ADAL" clId="{4912F010-6D38-418F-9DA6-E37899C39A92}" dt="2022-01-01T01:26:57.209" v="106" actId="207"/>
          <ac:spMkLst>
            <pc:docMk/>
            <pc:sldMk cId="1008508191" sldId="264"/>
            <ac:spMk id="39" creationId="{A775A0BD-8CA3-45CD-8656-BFAEF19B214F}"/>
          </ac:spMkLst>
        </pc:spChg>
        <pc:grpChg chg="add del mod">
          <ac:chgData name="Demerich, Brad (CCI-Atlanta)" userId="d664ea67-35f8-467c-8add-4666b0495ee4" providerId="ADAL" clId="{4912F010-6D38-418F-9DA6-E37899C39A92}" dt="2022-01-01T05:00:00.440" v="4387" actId="165"/>
          <ac:grpSpMkLst>
            <pc:docMk/>
            <pc:sldMk cId="1008508191" sldId="264"/>
            <ac:grpSpMk id="2" creationId="{4E0B29F5-7676-468B-90B7-AC1D5163BB46}"/>
          </ac:grpSpMkLst>
        </pc:grpChg>
        <pc:picChg chg="add mod">
          <ac:chgData name="Demerich, Brad (CCI-Atlanta)" userId="d664ea67-35f8-467c-8add-4666b0495ee4" providerId="ADAL" clId="{4912F010-6D38-418F-9DA6-E37899C39A92}" dt="2022-01-01T01:28:51.244" v="123" actId="207"/>
          <ac:picMkLst>
            <pc:docMk/>
            <pc:sldMk cId="1008508191" sldId="264"/>
            <ac:picMk id="35" creationId="{E2F13442-7B17-423F-92C7-9626B17EFF16}"/>
          </ac:picMkLst>
        </pc:picChg>
        <pc:picChg chg="add del mod">
          <ac:chgData name="Demerich, Brad (CCI-Atlanta)" userId="d664ea67-35f8-467c-8add-4666b0495ee4" providerId="ADAL" clId="{4912F010-6D38-418F-9DA6-E37899C39A92}" dt="2022-01-01T05:00:00.667" v="4388" actId="27803"/>
          <ac:picMkLst>
            <pc:docMk/>
            <pc:sldMk cId="1008508191" sldId="264"/>
            <ac:picMk id="38" creationId="{B73F59DD-F078-4C3C-A3FE-5D4CC28443C9}"/>
          </ac:picMkLst>
        </pc:picChg>
        <pc:cxnChg chg="add mod">
          <ac:chgData name="Demerich, Brad (CCI-Atlanta)" userId="d664ea67-35f8-467c-8add-4666b0495ee4" providerId="ADAL" clId="{4912F010-6D38-418F-9DA6-E37899C39A92}" dt="2022-01-01T01:27:09.089" v="108" actId="208"/>
          <ac:cxnSpMkLst>
            <pc:docMk/>
            <pc:sldMk cId="1008508191" sldId="264"/>
            <ac:cxnSpMk id="36" creationId="{00C08E66-1232-4208-97AC-BF04111C7F02}"/>
          </ac:cxnSpMkLst>
        </pc:cxnChg>
      </pc:sldChg>
      <pc:sldChg chg="add del">
        <pc:chgData name="Demerich, Brad (CCI-Atlanta)" userId="d664ea67-35f8-467c-8add-4666b0495ee4" providerId="ADAL" clId="{4912F010-6D38-418F-9DA6-E37899C39A92}" dt="2022-01-01T01:26:03.401" v="99" actId="47"/>
        <pc:sldMkLst>
          <pc:docMk/>
          <pc:sldMk cId="1977618353" sldId="264"/>
        </pc:sldMkLst>
      </pc:sldChg>
      <pc:sldChg chg="addSp delSp modSp add mod ord modAnim">
        <pc:chgData name="Demerich, Brad (CCI-Atlanta)" userId="d664ea67-35f8-467c-8add-4666b0495ee4" providerId="ADAL" clId="{4912F010-6D38-418F-9DA6-E37899C39A92}" dt="2022-01-04T16:43:15.875" v="5770" actId="1076"/>
        <pc:sldMkLst>
          <pc:docMk/>
          <pc:sldMk cId="3575192237" sldId="265"/>
        </pc:sldMkLst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0" creationId="{77702A36-D261-4286-8957-B6D5649B21BC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1" creationId="{0A3F00A0-DF0D-4184-9D30-1EE7F9A00316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2" creationId="{EAA26F76-9E03-4DE4-BA1C-3B2E574F8555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3" creationId="{2B616B3E-A15C-456C-B6F1-A2F8756D965D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4" creationId="{B3A66CAC-A431-4149-A03F-422CD406720D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5" creationId="{0AE505A2-0BBF-4AF4-8FF4-5254CB8558D5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6" creationId="{88F7902B-C00F-45CD-8E22-4402C5575C79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7" creationId="{D983B52D-FE1F-49BE-9156-19548562ED76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8" creationId="{8D1B23E9-068A-47F1-80F8-AB73691E3D80}"/>
          </ac:spMkLst>
        </pc:spChg>
        <pc:spChg chg="del">
          <ac:chgData name="Demerich, Brad (CCI-Atlanta)" userId="d664ea67-35f8-467c-8add-4666b0495ee4" providerId="ADAL" clId="{4912F010-6D38-418F-9DA6-E37899C39A92}" dt="2022-01-01T01:33:05.138" v="157" actId="478"/>
          <ac:spMkLst>
            <pc:docMk/>
            <pc:sldMk cId="3575192237" sldId="265"/>
            <ac:spMk id="19" creationId="{11060680-A831-418D-8B82-22DDD35C9336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0" creationId="{DF971C9E-C1D8-4577-B82B-D055F44D1104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1" creationId="{BD0343B2-95EF-4B5E-8C8E-BBAF73C328C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2" creationId="{A2ABEDD0-2065-49A4-8C47-93439FEE353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3" creationId="{9FC283E5-1499-49B5-BB8F-9A1DF677EB61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4" creationId="{C843BFA2-BC65-4326-B8BC-3D2F01D52A57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5" creationId="{239E541B-53B3-4587-A03B-5AEF378DAD3D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6" creationId="{3BE04365-588A-4252-88CC-69AD898EC199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7" creationId="{5F01FB6B-DE7A-4F51-A443-74B36845ACE9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8" creationId="{16FB55D9-E2DE-4D0C-8AE4-F0CCD1E8D710}"/>
          </ac:spMkLst>
        </pc:spChg>
        <pc:spChg chg="del">
          <ac:chgData name="Demerich, Brad (CCI-Atlanta)" userId="d664ea67-35f8-467c-8add-4666b0495ee4" providerId="ADAL" clId="{4912F010-6D38-418F-9DA6-E37899C39A92}" dt="2022-01-01T01:32:59.687" v="156" actId="478"/>
          <ac:spMkLst>
            <pc:docMk/>
            <pc:sldMk cId="3575192237" sldId="265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1:27:52.788" v="118" actId="14100"/>
          <ac:spMkLst>
            <pc:docMk/>
            <pc:sldMk cId="3575192237" sldId="265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7:24.119" v="114" actId="478"/>
          <ac:spMkLst>
            <pc:docMk/>
            <pc:sldMk cId="3575192237" sldId="265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7:24.119" v="114" actId="478"/>
          <ac:spMkLst>
            <pc:docMk/>
            <pc:sldMk cId="3575192237" sldId="265"/>
            <ac:spMk id="32" creationId="{6E94F18E-E71D-4440-86EF-EE4A4301FE74}"/>
          </ac:spMkLst>
        </pc:spChg>
        <pc:spChg chg="add mod">
          <ac:chgData name="Demerich, Brad (CCI-Atlanta)" userId="d664ea67-35f8-467c-8add-4666b0495ee4" providerId="ADAL" clId="{4912F010-6D38-418F-9DA6-E37899C39A92}" dt="2022-01-04T16:43:15.875" v="5770" actId="1076"/>
          <ac:spMkLst>
            <pc:docMk/>
            <pc:sldMk cId="3575192237" sldId="265"/>
            <ac:spMk id="33" creationId="{DBD4289D-64CA-4D41-B59C-AB9DD1ABFC36}"/>
          </ac:spMkLst>
        </pc:spChg>
        <pc:spChg chg="add 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5" creationId="{06BC5959-1E49-491C-85C2-AE1A234B31FA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8" creationId="{57C141A1-F334-479D-B3D1-EF53B498E024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39" creationId="{898725C0-3C0D-4B21-A289-6A899C129A22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0" creationId="{6263B167-21BD-437A-8E6C-DF007DC68E06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1" creationId="{1312BF69-0481-4B45-BDC0-D380D7E5711D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3" creationId="{3D4FF1DE-77CB-4D80-9C13-51E198BB2CA0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4" creationId="{89386527-223D-4FBB-9863-A106CB533C32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5" creationId="{D953BBDA-8333-4153-8CF9-D5C259F47B75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6" creationId="{609B0951-65CC-4A54-8D61-37D9D6F95FAE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7" creationId="{71F0AD62-3A67-4026-99C9-7302D78B5409}"/>
          </ac:spMkLst>
        </pc:spChg>
        <pc:spChg chg="mod">
          <ac:chgData name="Demerich, Brad (CCI-Atlanta)" userId="d664ea67-35f8-467c-8add-4666b0495ee4" providerId="ADAL" clId="{4912F010-6D38-418F-9DA6-E37899C39A92}" dt="2022-01-01T01:27:40.041" v="115"/>
          <ac:spMkLst>
            <pc:docMk/>
            <pc:sldMk cId="3575192237" sldId="265"/>
            <ac:spMk id="48" creationId="{56159D47-0FF6-4697-88D6-18C68D1200F9}"/>
          </ac:spMkLst>
        </pc:spChg>
        <pc:grpChg chg="add 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36" creationId="{4D9782D5-9834-44E4-A60F-D718FBD550BA}"/>
          </ac:grpSpMkLst>
        </pc:grpChg>
        <pc:grpChg chg="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37" creationId="{14786C4B-4938-4295-A459-34EB7B64FED3}"/>
          </ac:grpSpMkLst>
        </pc:grpChg>
        <pc:grpChg chg="mod">
          <ac:chgData name="Demerich, Brad (CCI-Atlanta)" userId="d664ea67-35f8-467c-8add-4666b0495ee4" providerId="ADAL" clId="{4912F010-6D38-418F-9DA6-E37899C39A92}" dt="2022-01-01T01:27:40.041" v="115"/>
          <ac:grpSpMkLst>
            <pc:docMk/>
            <pc:sldMk cId="3575192237" sldId="265"/>
            <ac:grpSpMk id="42" creationId="{65D694A6-DC37-469A-BACA-57811183FF50}"/>
          </ac:grpSpMkLst>
        </pc:grpChg>
        <pc:graphicFrameChg chg="add mod">
          <ac:chgData name="Demerich, Brad (CCI-Atlanta)" userId="d664ea67-35f8-467c-8add-4666b0495ee4" providerId="ADAL" clId="{4912F010-6D38-418F-9DA6-E37899C39A92}" dt="2022-01-01T01:31:20.813" v="137" actId="692"/>
          <ac:graphicFrameMkLst>
            <pc:docMk/>
            <pc:sldMk cId="3575192237" sldId="265"/>
            <ac:graphicFrameMk id="34" creationId="{ECE94DAB-BA11-4832-8D07-F22ABED5E039}"/>
          </ac:graphicFrameMkLst>
        </pc:graphicFrameChg>
      </pc:sldChg>
      <pc:sldChg chg="delSp modSp add del mod ord">
        <pc:chgData name="Demerich, Brad (CCI-Atlanta)" userId="d664ea67-35f8-467c-8add-4666b0495ee4" providerId="ADAL" clId="{4912F010-6D38-418F-9DA6-E37899C39A92}" dt="2022-01-01T04:42:07.175" v="4173" actId="47"/>
        <pc:sldMkLst>
          <pc:docMk/>
          <pc:sldMk cId="2664593111" sldId="266"/>
        </pc:sldMkLst>
        <pc:spChg chg="mod">
          <ac:chgData name="Demerich, Brad (CCI-Atlanta)" userId="d664ea67-35f8-467c-8add-4666b0495ee4" providerId="ADAL" clId="{4912F010-6D38-418F-9DA6-E37899C39A92}" dt="2022-01-01T01:29:39.672" v="131" actId="14100"/>
          <ac:spMkLst>
            <pc:docMk/>
            <pc:sldMk cId="2664593111" sldId="266"/>
            <ac:spMk id="30" creationId="{71190C7A-9915-4DCE-B09B-D28012B80EEE}"/>
          </ac:spMkLst>
        </pc:spChg>
        <pc:spChg chg="del">
          <ac:chgData name="Demerich, Brad (CCI-Atlanta)" userId="d664ea67-35f8-467c-8add-4666b0495ee4" providerId="ADAL" clId="{4912F010-6D38-418F-9DA6-E37899C39A92}" dt="2022-01-01T01:29:32.718" v="129" actId="478"/>
          <ac:spMkLst>
            <pc:docMk/>
            <pc:sldMk cId="2664593111" sldId="266"/>
            <ac:spMk id="31" creationId="{FCA30886-36BC-4689-AC69-63FF69CC31E4}"/>
          </ac:spMkLst>
        </pc:spChg>
        <pc:spChg chg="del">
          <ac:chgData name="Demerich, Brad (CCI-Atlanta)" userId="d664ea67-35f8-467c-8add-4666b0495ee4" providerId="ADAL" clId="{4912F010-6D38-418F-9DA6-E37899C39A92}" dt="2022-01-01T01:29:32.718" v="129" actId="478"/>
          <ac:spMkLst>
            <pc:docMk/>
            <pc:sldMk cId="2664593111" sldId="266"/>
            <ac:spMk id="32" creationId="{6E94F18E-E71D-4440-86EF-EE4A4301FE74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7T16:06:31.281" v="8027" actId="1076"/>
        <pc:sldMkLst>
          <pc:docMk/>
          <pc:sldMk cId="2927025011" sldId="267"/>
        </pc:sldMkLst>
        <pc:spChg chg="add mod">
          <ac:chgData name="Demerich, Brad (CCI-Atlanta)" userId="d664ea67-35f8-467c-8add-4666b0495ee4" providerId="ADAL" clId="{4912F010-6D38-418F-9DA6-E37899C39A92}" dt="2022-01-04T16:42:57.206" v="5767" actId="1076"/>
          <ac:spMkLst>
            <pc:docMk/>
            <pc:sldMk cId="2927025011" sldId="267"/>
            <ac:spMk id="4" creationId="{2CA8876B-EFD0-419B-9EB2-1CA9A41CBCAA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0" creationId="{77702A36-D261-4286-8957-B6D5649B21BC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1" creationId="{0A3F00A0-DF0D-4184-9D30-1EE7F9A00316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2" creationId="{EAA26F76-9E03-4DE4-BA1C-3B2E574F8555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3" creationId="{2B616B3E-A15C-456C-B6F1-A2F8756D965D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4" creationId="{B3A66CAC-A431-4149-A03F-422CD406720D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5" creationId="{0AE505A2-0BBF-4AF4-8FF4-5254CB8558D5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6" creationId="{88F7902B-C00F-45CD-8E22-4402C5575C79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7" creationId="{D983B52D-FE1F-49BE-9156-19548562ED76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8" creationId="{8D1B23E9-068A-47F1-80F8-AB73691E3D80}"/>
          </ac:spMkLst>
        </pc:spChg>
        <pc:spChg chg="del">
          <ac:chgData name="Demerich, Brad (CCI-Atlanta)" userId="d664ea67-35f8-467c-8add-4666b0495ee4" providerId="ADAL" clId="{4912F010-6D38-418F-9DA6-E37899C39A92}" dt="2022-01-01T01:32:48.405" v="155" actId="478"/>
          <ac:spMkLst>
            <pc:docMk/>
            <pc:sldMk cId="2927025011" sldId="267"/>
            <ac:spMk id="19" creationId="{11060680-A831-418D-8B82-22DDD35C9336}"/>
          </ac:spMkLst>
        </pc:spChg>
        <pc:spChg chg="del mod">
          <ac:chgData name="Demerich, Brad (CCI-Atlanta)" userId="d664ea67-35f8-467c-8add-4666b0495ee4" providerId="ADAL" clId="{4912F010-6D38-418F-9DA6-E37899C39A92}" dt="2022-01-01T01:32:32.648" v="151" actId="478"/>
          <ac:spMkLst>
            <pc:docMk/>
            <pc:sldMk cId="2927025011" sldId="267"/>
            <ac:spMk id="20" creationId="{DF971C9E-C1D8-4577-B82B-D055F44D1104}"/>
          </ac:spMkLst>
        </pc:spChg>
        <pc:spChg chg="del mod">
          <ac:chgData name="Demerich, Brad (CCI-Atlanta)" userId="d664ea67-35f8-467c-8add-4666b0495ee4" providerId="ADAL" clId="{4912F010-6D38-418F-9DA6-E37899C39A92}" dt="2022-01-01T01:32:42.388" v="154" actId="478"/>
          <ac:spMkLst>
            <pc:docMk/>
            <pc:sldMk cId="2927025011" sldId="267"/>
            <ac:spMk id="21" creationId="{BD0343B2-95EF-4B5E-8C8E-BBAF73C328C7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2" creationId="{A2ABEDD0-2065-49A4-8C47-93439FEE3537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3" creationId="{9FC283E5-1499-49B5-BB8F-9A1DF677EB61}"/>
          </ac:spMkLst>
        </pc:spChg>
        <pc:spChg chg="del mod">
          <ac:chgData name="Demerich, Brad (CCI-Atlanta)" userId="d664ea67-35f8-467c-8add-4666b0495ee4" providerId="ADAL" clId="{4912F010-6D38-418F-9DA6-E37899C39A92}" dt="2022-01-01T01:32:37.882" v="153" actId="478"/>
          <ac:spMkLst>
            <pc:docMk/>
            <pc:sldMk cId="2927025011" sldId="267"/>
            <ac:spMk id="24" creationId="{C843BFA2-BC65-4326-B8BC-3D2F01D52A57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5" creationId="{239E541B-53B3-4587-A03B-5AEF378DAD3D}"/>
          </ac:spMkLst>
        </pc:spChg>
        <pc:spChg chg="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6" creationId="{3BE04365-588A-4252-88CC-69AD898EC199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7" creationId="{5F01FB6B-DE7A-4F51-A443-74B36845ACE9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8" creationId="{16FB55D9-E2DE-4D0C-8AE4-F0CCD1E8D710}"/>
          </ac:spMkLst>
        </pc:spChg>
        <pc:spChg chg="del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29" creationId="{9D5F6769-44D5-4938-9E58-F22D4C57B4D1}"/>
          </ac:spMkLst>
        </pc:spChg>
        <pc:spChg chg="ord">
          <ac:chgData name="Demerich, Brad (CCI-Atlanta)" userId="d664ea67-35f8-467c-8add-4666b0495ee4" providerId="ADAL" clId="{4912F010-6D38-418F-9DA6-E37899C39A92}" dt="2022-01-01T01:31:53.506" v="139" actId="167"/>
          <ac:spMkLst>
            <pc:docMk/>
            <pc:sldMk cId="2927025011" sldId="267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7T16:06:31.281" v="8027" actId="1076"/>
          <ac:spMkLst>
            <pc:docMk/>
            <pc:sldMk cId="2927025011" sldId="267"/>
            <ac:spMk id="31" creationId="{9B35EF54-9E6A-4B79-970A-0220B937D87F}"/>
          </ac:spMkLst>
        </pc:spChg>
        <pc:spChg chg="add mod">
          <ac:chgData name="Demerich, Brad (CCI-Atlanta)" userId="d664ea67-35f8-467c-8add-4666b0495ee4" providerId="ADAL" clId="{4912F010-6D38-418F-9DA6-E37899C39A92}" dt="2022-01-04T16:42:19.484" v="5761" actId="14100"/>
          <ac:spMkLst>
            <pc:docMk/>
            <pc:sldMk cId="2927025011" sldId="267"/>
            <ac:spMk id="32" creationId="{6A7E68FE-B917-47D9-A1E4-DD5BD67F85F1}"/>
          </ac:spMkLst>
        </pc:spChg>
        <pc:spChg chg="add del mod">
          <ac:chgData name="Demerich, Brad (CCI-Atlanta)" userId="d664ea67-35f8-467c-8add-4666b0495ee4" providerId="ADAL" clId="{4912F010-6D38-418F-9DA6-E37899C39A92}" dt="2022-01-01T01:32:30.266" v="150" actId="478"/>
          <ac:spMkLst>
            <pc:docMk/>
            <pc:sldMk cId="2927025011" sldId="267"/>
            <ac:spMk id="33" creationId="{5DA5CC39-B86B-461E-AC00-8B49F0C7587B}"/>
          </ac:spMkLst>
        </pc:spChg>
        <pc:graphicFrameChg chg="add mod">
          <ac:chgData name="Demerich, Brad (CCI-Atlanta)" userId="d664ea67-35f8-467c-8add-4666b0495ee4" providerId="ADAL" clId="{4912F010-6D38-418F-9DA6-E37899C39A92}" dt="2022-01-01T01:32:19.149" v="147" actId="1076"/>
          <ac:graphicFrameMkLst>
            <pc:docMk/>
            <pc:sldMk cId="2927025011" sldId="267"/>
            <ac:graphicFrameMk id="35" creationId="{536ABC27-260E-4237-993D-2D1CE18AF674}"/>
          </ac:graphicFrameMkLst>
        </pc:graphicFrameChg>
        <pc:cxnChg chg="add mod">
          <ac:chgData name="Demerich, Brad (CCI-Atlanta)" userId="d664ea67-35f8-467c-8add-4666b0495ee4" providerId="ADAL" clId="{4912F010-6D38-418F-9DA6-E37899C39A92}" dt="2022-01-04T16:42:48.973" v="5765" actId="14100"/>
          <ac:cxnSpMkLst>
            <pc:docMk/>
            <pc:sldMk cId="2927025011" sldId="267"/>
            <ac:cxnSpMk id="3" creationId="{540562D5-BE8F-49D8-B9D1-301B43053651}"/>
          </ac:cxnSpMkLst>
        </pc:cxnChg>
        <pc:cxnChg chg="add del mod">
          <ac:chgData name="Demerich, Brad (CCI-Atlanta)" userId="d664ea67-35f8-467c-8add-4666b0495ee4" providerId="ADAL" clId="{4912F010-6D38-418F-9DA6-E37899C39A92}" dt="2022-01-01T01:32:30.266" v="150" actId="478"/>
          <ac:cxnSpMkLst>
            <pc:docMk/>
            <pc:sldMk cId="2927025011" sldId="267"/>
            <ac:cxnSpMk id="34" creationId="{60A803F9-EE8B-41A9-9B28-4320D5D41CA2}"/>
          </ac:cxnSpMkLst>
        </pc:cxnChg>
      </pc:sldChg>
      <pc:sldChg chg="addSp delSp modSp add mod">
        <pc:chgData name="Demerich, Brad (CCI-Atlanta)" userId="d664ea67-35f8-467c-8add-4666b0495ee4" providerId="ADAL" clId="{4912F010-6D38-418F-9DA6-E37899C39A92}" dt="2022-01-04T16:41:28.153" v="5727" actId="1076"/>
        <pc:sldMkLst>
          <pc:docMk/>
          <pc:sldMk cId="275324040" sldId="268"/>
        </pc:sldMkLst>
        <pc:spChg chg="add mod">
          <ac:chgData name="Demerich, Brad (CCI-Atlanta)" userId="d664ea67-35f8-467c-8add-4666b0495ee4" providerId="ADAL" clId="{4912F010-6D38-418F-9DA6-E37899C39A92}" dt="2022-01-04T16:41:22.260" v="5726" actId="1076"/>
          <ac:spMkLst>
            <pc:docMk/>
            <pc:sldMk cId="275324040" sldId="268"/>
            <ac:spMk id="6" creationId="{C04000F1-DDA8-4C34-948B-24805A530651}"/>
          </ac:spMkLst>
        </pc:spChg>
        <pc:spChg chg="add mod">
          <ac:chgData name="Demerich, Brad (CCI-Atlanta)" userId="d664ea67-35f8-467c-8add-4666b0495ee4" providerId="ADAL" clId="{4912F010-6D38-418F-9DA6-E37899C39A92}" dt="2022-01-04T16:41:28.153" v="5727" actId="1076"/>
          <ac:spMkLst>
            <pc:docMk/>
            <pc:sldMk cId="275324040" sldId="268"/>
            <ac:spMk id="8" creationId="{4806EAE9-40DF-436F-B36C-937A5A09C2E3}"/>
          </ac:spMkLst>
        </pc:spChg>
        <pc:spChg chg="add mod">
          <ac:chgData name="Demerich, Brad (CCI-Atlanta)" userId="d664ea67-35f8-467c-8add-4666b0495ee4" providerId="ADAL" clId="{4912F010-6D38-418F-9DA6-E37899C39A92}" dt="2022-01-01T01:35:44.608" v="208"/>
          <ac:spMkLst>
            <pc:docMk/>
            <pc:sldMk cId="275324040" sldId="268"/>
            <ac:spMk id="9" creationId="{66407819-7E6B-44AC-AA46-BF9D65D47191}"/>
          </ac:spMkLst>
        </pc:spChg>
        <pc:spChg chg="add mod">
          <ac:chgData name="Demerich, Brad (CCI-Atlanta)" userId="d664ea67-35f8-467c-8add-4666b0495ee4" providerId="ADAL" clId="{4912F010-6D38-418F-9DA6-E37899C39A92}" dt="2022-01-01T01:35:44.608" v="208"/>
          <ac:spMkLst>
            <pc:docMk/>
            <pc:sldMk cId="275324040" sldId="268"/>
            <ac:spMk id="10" creationId="{2D8C3398-2073-4BBF-87C2-AC8DF67A5550}"/>
          </ac:spMkLst>
        </pc:spChg>
        <pc:spChg chg="del">
          <ac:chgData name="Demerich, Brad (CCI-Atlanta)" userId="d664ea67-35f8-467c-8add-4666b0495ee4" providerId="ADAL" clId="{4912F010-6D38-418F-9DA6-E37899C39A92}" dt="2022-01-01T01:35:44.202" v="207" actId="478"/>
          <ac:spMkLst>
            <pc:docMk/>
            <pc:sldMk cId="275324040" sldId="268"/>
            <ac:spMk id="31" creationId="{9B35EF54-9E6A-4B79-970A-0220B937D87F}"/>
          </ac:spMkLst>
        </pc:spChg>
        <pc:spChg chg="del">
          <ac:chgData name="Demerich, Brad (CCI-Atlanta)" userId="d664ea67-35f8-467c-8add-4666b0495ee4" providerId="ADAL" clId="{4912F010-6D38-418F-9DA6-E37899C39A92}" dt="2022-01-01T01:35:44.202" v="207" actId="478"/>
          <ac:spMkLst>
            <pc:docMk/>
            <pc:sldMk cId="275324040" sldId="268"/>
            <ac:spMk id="32" creationId="{6A7E68FE-B917-47D9-A1E4-DD5BD67F85F1}"/>
          </ac:spMkLst>
        </pc:spChg>
        <pc:graphicFrameChg chg="add mod">
          <ac:chgData name="Demerich, Brad (CCI-Atlanta)" userId="d664ea67-35f8-467c-8add-4666b0495ee4" providerId="ADAL" clId="{4912F010-6D38-418F-9DA6-E37899C39A92}" dt="2022-01-01T01:35:55.933" v="209" actId="692"/>
          <ac:graphicFrameMkLst>
            <pc:docMk/>
            <pc:sldMk cId="275324040" sldId="268"/>
            <ac:graphicFrameMk id="7" creationId="{B3309DDF-E6E2-4BC2-8234-AC8A20A66D86}"/>
          </ac:graphicFrameMkLst>
        </pc:graphicFrameChg>
        <pc:graphicFrameChg chg="del">
          <ac:chgData name="Demerich, Brad (CCI-Atlanta)" userId="d664ea67-35f8-467c-8add-4666b0495ee4" providerId="ADAL" clId="{4912F010-6D38-418F-9DA6-E37899C39A92}" dt="2022-01-01T01:35:44.202" v="207" actId="478"/>
          <ac:graphicFrameMkLst>
            <pc:docMk/>
            <pc:sldMk cId="275324040" sldId="268"/>
            <ac:graphicFrameMk id="35" creationId="{536ABC27-260E-4237-993D-2D1CE18AF674}"/>
          </ac:graphicFrameMkLst>
        </pc:graphicFrameChg>
      </pc:sldChg>
      <pc:sldChg chg="addSp delSp modSp add mod">
        <pc:chgData name="Demerich, Brad (CCI-Atlanta)" userId="d664ea67-35f8-467c-8add-4666b0495ee4" providerId="ADAL" clId="{4912F010-6D38-418F-9DA6-E37899C39A92}" dt="2022-01-04T16:42:05.373" v="5755" actId="1076"/>
        <pc:sldMkLst>
          <pc:docMk/>
          <pc:sldMk cId="2769067995" sldId="269"/>
        </pc:sldMkLst>
        <pc:spChg chg="del">
          <ac:chgData name="Demerich, Brad (CCI-Atlanta)" userId="d664ea67-35f8-467c-8add-4666b0495ee4" providerId="ADAL" clId="{4912F010-6D38-418F-9DA6-E37899C39A92}" dt="2022-01-01T01:36:35.632" v="212" actId="478"/>
          <ac:spMkLst>
            <pc:docMk/>
            <pc:sldMk cId="2769067995" sldId="269"/>
            <ac:spMk id="6" creationId="{C04000F1-DDA8-4C34-948B-24805A530651}"/>
          </ac:spMkLst>
        </pc:spChg>
        <pc:spChg chg="add mod">
          <ac:chgData name="Demerich, Brad (CCI-Atlanta)" userId="d664ea67-35f8-467c-8add-4666b0495ee4" providerId="ADAL" clId="{4912F010-6D38-418F-9DA6-E37899C39A92}" dt="2022-01-04T16:42:05.373" v="5755" actId="1076"/>
          <ac:spMkLst>
            <pc:docMk/>
            <pc:sldMk cId="2769067995" sldId="269"/>
            <ac:spMk id="7" creationId="{A37F2109-2A23-47E2-8754-3F8BFFADB026}"/>
          </ac:spMkLst>
        </pc:spChg>
        <pc:spChg chg="del">
          <ac:chgData name="Demerich, Brad (CCI-Atlanta)" userId="d664ea67-35f8-467c-8add-4666b0495ee4" providerId="ADAL" clId="{4912F010-6D38-418F-9DA6-E37899C39A92}" dt="2022-01-01T01:36:35.632" v="212" actId="478"/>
          <ac:spMkLst>
            <pc:docMk/>
            <pc:sldMk cId="2769067995" sldId="269"/>
            <ac:spMk id="8" creationId="{4806EAE9-40DF-436F-B36C-937A5A09C2E3}"/>
          </ac:spMkLst>
        </pc:spChg>
        <pc:spChg chg="del">
          <ac:chgData name="Demerich, Brad (CCI-Atlanta)" userId="d664ea67-35f8-467c-8add-4666b0495ee4" providerId="ADAL" clId="{4912F010-6D38-418F-9DA6-E37899C39A92}" dt="2022-01-01T01:36:13.068" v="211" actId="478"/>
          <ac:spMkLst>
            <pc:docMk/>
            <pc:sldMk cId="2769067995" sldId="269"/>
            <ac:spMk id="9" creationId="{66407819-7E6B-44AC-AA46-BF9D65D47191}"/>
          </ac:spMkLst>
        </pc:spChg>
        <pc:spChg chg="del">
          <ac:chgData name="Demerich, Brad (CCI-Atlanta)" userId="d664ea67-35f8-467c-8add-4666b0495ee4" providerId="ADAL" clId="{4912F010-6D38-418F-9DA6-E37899C39A92}" dt="2022-01-01T01:36:13.068" v="211" actId="478"/>
          <ac:spMkLst>
            <pc:docMk/>
            <pc:sldMk cId="2769067995" sldId="269"/>
            <ac:spMk id="10" creationId="{2D8C3398-2073-4BBF-87C2-AC8DF67A5550}"/>
          </ac:spMkLst>
        </pc:spChg>
        <pc:spChg chg="add del mod">
          <ac:chgData name="Demerich, Brad (CCI-Atlanta)" userId="d664ea67-35f8-467c-8add-4666b0495ee4" providerId="ADAL" clId="{4912F010-6D38-418F-9DA6-E37899C39A92}" dt="2022-01-03T22:12:05.026" v="5234" actId="478"/>
          <ac:spMkLst>
            <pc:docMk/>
            <pc:sldMk cId="2769067995" sldId="269"/>
            <ac:spMk id="11" creationId="{9C1F3F3D-963C-4106-84F7-1208AD54814A}"/>
          </ac:spMkLst>
        </pc:spChg>
        <pc:spChg chg="add mod">
          <ac:chgData name="Demerich, Brad (CCI-Atlanta)" userId="d664ea67-35f8-467c-8add-4666b0495ee4" providerId="ADAL" clId="{4912F010-6D38-418F-9DA6-E37899C39A92}" dt="2022-01-04T16:41:43.307" v="5737" actId="1076"/>
          <ac:spMkLst>
            <pc:docMk/>
            <pc:sldMk cId="2769067995" sldId="269"/>
            <ac:spMk id="13" creationId="{4174DD4A-4889-4897-891B-44F64D00EFD6}"/>
          </ac:spMkLst>
        </pc:spChg>
        <pc:graphicFrameChg chg="del">
          <ac:chgData name="Demerich, Brad (CCI-Atlanta)" userId="d664ea67-35f8-467c-8add-4666b0495ee4" providerId="ADAL" clId="{4912F010-6D38-418F-9DA6-E37899C39A92}" dt="2022-01-01T01:36:13.068" v="211" actId="478"/>
          <ac:graphicFrameMkLst>
            <pc:docMk/>
            <pc:sldMk cId="2769067995" sldId="269"/>
            <ac:graphicFrameMk id="7" creationId="{B3309DDF-E6E2-4BC2-8234-AC8A20A66D86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1T01:37:19.372" v="217" actId="692"/>
          <ac:graphicFrameMkLst>
            <pc:docMk/>
            <pc:sldMk cId="2769067995" sldId="269"/>
            <ac:graphicFrameMk id="12" creationId="{A63CA6D9-180A-433A-9044-5709CDD6676E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4T16:41:58.793" v="5753" actId="1076"/>
          <ac:graphicFrameMkLst>
            <pc:docMk/>
            <pc:sldMk cId="2769067995" sldId="269"/>
            <ac:graphicFrameMk id="14" creationId="{7ECCD8B0-9DEF-402D-9106-4D8E13231816}"/>
          </ac:graphicFrameMkLst>
        </pc:graphicFrameChg>
      </pc:sldChg>
      <pc:sldChg chg="addSp delSp modSp add mod ord modAnim">
        <pc:chgData name="Demerich, Brad (CCI-Atlanta)" userId="d664ea67-35f8-467c-8add-4666b0495ee4" providerId="ADAL" clId="{4912F010-6D38-418F-9DA6-E37899C39A92}" dt="2022-01-03T22:09:23.934" v="5232" actId="1076"/>
        <pc:sldMkLst>
          <pc:docMk/>
          <pc:sldMk cId="2886623715" sldId="270"/>
        </pc:sldMkLst>
        <pc:spChg chg="add del">
          <ac:chgData name="Demerich, Brad (CCI-Atlanta)" userId="d664ea67-35f8-467c-8add-4666b0495ee4" providerId="ADAL" clId="{4912F010-6D38-418F-9DA6-E37899C39A92}" dt="2022-01-01T01:42:35.039" v="226" actId="478"/>
          <ac:spMkLst>
            <pc:docMk/>
            <pc:sldMk cId="2886623715" sldId="270"/>
            <ac:spMk id="30" creationId="{71190C7A-9915-4DCE-B09B-D28012B80EEE}"/>
          </ac:spMkLst>
        </pc:spChg>
        <pc:spChg chg="add del mod">
          <ac:chgData name="Demerich, Brad (CCI-Atlanta)" userId="d664ea67-35f8-467c-8add-4666b0495ee4" providerId="ADAL" clId="{4912F010-6D38-418F-9DA6-E37899C39A92}" dt="2022-01-01T01:42:34.558" v="225"/>
          <ac:spMkLst>
            <pc:docMk/>
            <pc:sldMk cId="2886623715" sldId="270"/>
            <ac:spMk id="31" creationId="{860AE770-2F74-48D1-A387-73F4167F4CFB}"/>
          </ac:spMkLst>
        </pc:spChg>
        <pc:spChg chg="add del mod">
          <ac:chgData name="Demerich, Brad (CCI-Atlanta)" userId="d664ea67-35f8-467c-8add-4666b0495ee4" providerId="ADAL" clId="{4912F010-6D38-418F-9DA6-E37899C39A92}" dt="2022-01-01T01:42:34.558" v="225"/>
          <ac:spMkLst>
            <pc:docMk/>
            <pc:sldMk cId="2886623715" sldId="270"/>
            <ac:spMk id="32" creationId="{C7E4C1CB-D17D-49F0-BEE5-1AC8E701C8F3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5" creationId="{9D1DCAA7-1E2F-4C7E-94CE-1A974C6B5644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6" creationId="{B76B01E9-E6FB-4C99-BAB2-D8653BFC013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7" creationId="{F9C55E6A-BDB5-4886-AEAE-A300BA33A32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8" creationId="{63FB8EBE-60EE-45AB-B735-8DF5791BEAC7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39" creationId="{43429D50-B0B7-4222-8129-7D914A3D13F9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0" creationId="{EC02B42C-DFAC-4541-9AB0-018DC2365BD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1" creationId="{6BFD7D5F-A124-42EB-B974-17CDEE1492E2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2" creationId="{AF1C2B82-B68E-41AD-A2CE-ABF861B2A165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3" creationId="{50A3FDF9-88A3-4BC0-AF0B-AD459D1339C8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4" creationId="{8E7D64D7-0817-4087-A269-57D6E3B897E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5" creationId="{754516B7-E9DE-4FBE-AE40-618458E5A2D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7" creationId="{24940FBA-702A-4F6F-BAB7-20AC7417CCFA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8" creationId="{A65D9198-27D5-4C12-89A5-8B4773585FD6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49" creationId="{BE100EA4-26DB-4209-8F9B-D70C190C263B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0" creationId="{40CC77EB-3FB1-4F93-8447-062D555EECED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1" creationId="{6941BFA8-98AF-452D-8354-E3ECDE1AE4D7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2" creationId="{F4DECDEB-1687-474D-B119-CDB12C2B6110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3" creationId="{EA61E3FD-5863-49CA-ABD1-17C0CFE56905}"/>
          </ac:spMkLst>
        </pc:spChg>
        <pc:spChg chg="mod">
          <ac:chgData name="Demerich, Brad (CCI-Atlanta)" userId="d664ea67-35f8-467c-8add-4666b0495ee4" providerId="ADAL" clId="{4912F010-6D38-418F-9DA6-E37899C39A92}" dt="2022-01-01T01:42:33.056" v="224"/>
          <ac:spMkLst>
            <pc:docMk/>
            <pc:sldMk cId="2886623715" sldId="270"/>
            <ac:spMk id="54" creationId="{7C192D05-3781-4042-8AF0-C234CA546046}"/>
          </ac:spMkLst>
        </pc:spChg>
        <pc:spChg chg="add del mod">
          <ac:chgData name="Demerich, Brad (CCI-Atlanta)" userId="d664ea67-35f8-467c-8add-4666b0495ee4" providerId="ADAL" clId="{4912F010-6D38-418F-9DA6-E37899C39A92}" dt="2022-01-01T04:54:27.474" v="4329" actId="478"/>
          <ac:spMkLst>
            <pc:docMk/>
            <pc:sldMk cId="2886623715" sldId="270"/>
            <ac:spMk id="55" creationId="{6D743425-A9D8-4C0F-AB88-CC47E422F21E}"/>
          </ac:spMkLst>
        </pc:spChg>
        <pc:spChg chg="add mod">
          <ac:chgData name="Demerich, Brad (CCI-Atlanta)" userId="d664ea67-35f8-467c-8add-4666b0495ee4" providerId="ADAL" clId="{4912F010-6D38-418F-9DA6-E37899C39A92}" dt="2022-01-01T01:43:02.002" v="230" actId="2085"/>
          <ac:spMkLst>
            <pc:docMk/>
            <pc:sldMk cId="2886623715" sldId="270"/>
            <ac:spMk id="56" creationId="{B699D80C-8DCE-4D34-8A68-05E9AD126ACA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59" creationId="{C436B1B3-6655-4B90-8714-BA45053ACAC9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0" creationId="{D64A60EC-BD08-4FE7-B346-1BED9365FF9F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1" creationId="{CF2AA793-82E3-4AEA-A172-30BE9753B82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2" creationId="{11CC704F-A213-4885-8F31-91385B1C3D1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3" creationId="{E56F50D2-AD07-476C-A2D5-3B5CD5413C7E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4" creationId="{428E906A-2EB9-4340-853D-AFEB5374EB6A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5" creationId="{0FAA28E1-DE8C-48B6-A8CD-F30327EBAC87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6" creationId="{A5A973CB-D0EB-4A62-925B-2D869F05C0B4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7" creationId="{4D60BAEF-EB70-4368-ABA9-7CC54DC5E412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8" creationId="{09DC1C94-A649-4D35-90C7-D957EE852744}"/>
          </ac:spMkLst>
        </pc:spChg>
        <pc:spChg chg="mod">
          <ac:chgData name="Demerich, Brad (CCI-Atlanta)" userId="d664ea67-35f8-467c-8add-4666b0495ee4" providerId="ADAL" clId="{4912F010-6D38-418F-9DA6-E37899C39A92}" dt="2022-01-01T01:42:45.735" v="228" actId="208"/>
          <ac:spMkLst>
            <pc:docMk/>
            <pc:sldMk cId="2886623715" sldId="270"/>
            <ac:spMk id="69" creationId="{31C1AD13-20F1-4DA6-B75D-4213737E97A2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1" creationId="{6DFD71B3-7369-4187-998F-946F391A315C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2" creationId="{F47D81D2-9EDA-4483-85FC-8188602E0AA8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3" creationId="{7E6DE4FB-8A79-4383-8F00-C9E1F16F6C05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4" creationId="{9BC9409E-8D7C-4DAE-85EC-245645A030C6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5" creationId="{1771110F-AABE-49CD-A86E-6EDA6CED7BD1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6" creationId="{F7C1DDA1-3CAC-4FE8-9FB9-7E89033230B0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7" creationId="{A4C3EB53-34ED-4298-8834-35881E3DB048}"/>
          </ac:spMkLst>
        </pc:spChg>
        <pc:spChg chg="mod">
          <ac:chgData name="Demerich, Brad (CCI-Atlanta)" userId="d664ea67-35f8-467c-8add-4666b0495ee4" providerId="ADAL" clId="{4912F010-6D38-418F-9DA6-E37899C39A92}" dt="2022-01-01T01:42:52.463" v="229" actId="208"/>
          <ac:spMkLst>
            <pc:docMk/>
            <pc:sldMk cId="2886623715" sldId="270"/>
            <ac:spMk id="78" creationId="{668FE061-1D9A-4ABD-977B-15640DE8A175}"/>
          </ac:spMkLst>
        </pc:spChg>
        <pc:spChg chg="add mod">
          <ac:chgData name="Demerich, Brad (CCI-Atlanta)" userId="d664ea67-35f8-467c-8add-4666b0495ee4" providerId="ADAL" clId="{4912F010-6D38-418F-9DA6-E37899C39A92}" dt="2022-01-03T22:09:23.934" v="5232" actId="1076"/>
          <ac:spMkLst>
            <pc:docMk/>
            <pc:sldMk cId="2886623715" sldId="270"/>
            <ac:spMk id="79" creationId="{37DCE321-5841-491E-A70B-583F57FF2676}"/>
          </ac:spMkLst>
        </pc:spChg>
        <pc:grpChg chg="add del mod">
          <ac:chgData name="Demerich, Brad (CCI-Atlanta)" userId="d664ea67-35f8-467c-8add-4666b0495ee4" providerId="ADAL" clId="{4912F010-6D38-418F-9DA6-E37899C39A92}" dt="2022-01-01T01:42:34.558" v="225"/>
          <ac:grpSpMkLst>
            <pc:docMk/>
            <pc:sldMk cId="2886623715" sldId="270"/>
            <ac:grpSpMk id="34" creationId="{ACF8D8F3-49E9-4C28-8C5B-D2E94044B217}"/>
          </ac:grpSpMkLst>
        </pc:grpChg>
        <pc:grpChg chg="add del mod">
          <ac:chgData name="Demerich, Brad (CCI-Atlanta)" userId="d664ea67-35f8-467c-8add-4666b0495ee4" providerId="ADAL" clId="{4912F010-6D38-418F-9DA6-E37899C39A92}" dt="2022-01-01T01:42:34.558" v="225"/>
          <ac:grpSpMkLst>
            <pc:docMk/>
            <pc:sldMk cId="2886623715" sldId="270"/>
            <ac:grpSpMk id="46" creationId="{4549547B-3D7D-449B-B71C-828A9AE480D7}"/>
          </ac:grpSpMkLst>
        </pc:grpChg>
        <pc:grpChg chg="add mod">
          <ac:chgData name="Demerich, Brad (CCI-Atlanta)" userId="d664ea67-35f8-467c-8add-4666b0495ee4" providerId="ADAL" clId="{4912F010-6D38-418F-9DA6-E37899C39A92}" dt="2022-01-01T01:42:35.830" v="227"/>
          <ac:grpSpMkLst>
            <pc:docMk/>
            <pc:sldMk cId="2886623715" sldId="270"/>
            <ac:grpSpMk id="58" creationId="{7B567D3B-F65D-47F0-91D1-B5EE5F69623F}"/>
          </ac:grpSpMkLst>
        </pc:grpChg>
        <pc:grpChg chg="add mod">
          <ac:chgData name="Demerich, Brad (CCI-Atlanta)" userId="d664ea67-35f8-467c-8add-4666b0495ee4" providerId="ADAL" clId="{4912F010-6D38-418F-9DA6-E37899C39A92}" dt="2022-01-01T01:42:35.830" v="227"/>
          <ac:grpSpMkLst>
            <pc:docMk/>
            <pc:sldMk cId="2886623715" sldId="270"/>
            <ac:grpSpMk id="70" creationId="{C63B226A-BF69-4CD8-82C6-1E0DFBD775E9}"/>
          </ac:grpSpMkLst>
        </pc:grpChg>
        <pc:picChg chg="add del mod">
          <ac:chgData name="Demerich, Brad (CCI-Atlanta)" userId="d664ea67-35f8-467c-8add-4666b0495ee4" providerId="ADAL" clId="{4912F010-6D38-418F-9DA6-E37899C39A92}" dt="2022-01-01T01:42:34.558" v="225"/>
          <ac:picMkLst>
            <pc:docMk/>
            <pc:sldMk cId="2886623715" sldId="270"/>
            <ac:picMk id="33" creationId="{66898D71-1429-4DAB-9B6D-3C49BA800AD5}"/>
          </ac:picMkLst>
        </pc:picChg>
        <pc:picChg chg="add mod">
          <ac:chgData name="Demerich, Brad (CCI-Atlanta)" userId="d664ea67-35f8-467c-8add-4666b0495ee4" providerId="ADAL" clId="{4912F010-6D38-418F-9DA6-E37899C39A92}" dt="2022-01-01T01:43:04.390" v="231" actId="2085"/>
          <ac:picMkLst>
            <pc:docMk/>
            <pc:sldMk cId="2886623715" sldId="270"/>
            <ac:picMk id="57" creationId="{D87FE742-B4E4-49B0-ABCB-402D6A5F7AE2}"/>
          </ac:picMkLst>
        </pc:picChg>
      </pc:sldChg>
      <pc:sldChg chg="addSp modSp add del mod ord">
        <pc:chgData name="Demerich, Brad (CCI-Atlanta)" userId="d664ea67-35f8-467c-8add-4666b0495ee4" providerId="ADAL" clId="{4912F010-6D38-418F-9DA6-E37899C39A92}" dt="2022-01-01T04:15:41.251" v="2366" actId="2696"/>
        <pc:sldMkLst>
          <pc:docMk/>
          <pc:sldMk cId="3827788656" sldId="271"/>
        </pc:sldMkLst>
        <pc:spChg chg="add mod">
          <ac:chgData name="Demerich, Brad (CCI-Atlanta)" userId="d664ea67-35f8-467c-8add-4666b0495ee4" providerId="ADAL" clId="{4912F010-6D38-418F-9DA6-E37899C39A92}" dt="2022-01-01T01:43:49.447" v="248" actId="20577"/>
          <ac:spMkLst>
            <pc:docMk/>
            <pc:sldMk cId="3827788656" sldId="271"/>
            <ac:spMk id="31" creationId="{0024703C-B94A-4979-A258-A3BEB2574F32}"/>
          </ac:spMkLst>
        </pc:spChg>
        <pc:spChg chg="add mod">
          <ac:chgData name="Demerich, Brad (CCI-Atlanta)" userId="d664ea67-35f8-467c-8add-4666b0495ee4" providerId="ADAL" clId="{4912F010-6D38-418F-9DA6-E37899C39A92}" dt="2022-01-01T01:44:36.727" v="324" actId="207"/>
          <ac:spMkLst>
            <pc:docMk/>
            <pc:sldMk cId="3827788656" sldId="271"/>
            <ac:spMk id="32" creationId="{8B618901-ED41-4413-AAE7-A2E88CD9A134}"/>
          </ac:spMkLst>
        </pc:spChg>
        <pc:spChg chg="add mod">
          <ac:chgData name="Demerich, Brad (CCI-Atlanta)" userId="d664ea67-35f8-467c-8add-4666b0495ee4" providerId="ADAL" clId="{4912F010-6D38-418F-9DA6-E37899C39A92}" dt="2022-01-01T01:45:06.981" v="395" actId="20577"/>
          <ac:spMkLst>
            <pc:docMk/>
            <pc:sldMk cId="3827788656" sldId="271"/>
            <ac:spMk id="33" creationId="{DE5065F0-219F-4761-8301-29824BA8E9BE}"/>
          </ac:spMkLst>
        </pc:spChg>
        <pc:spChg chg="add mod">
          <ac:chgData name="Demerich, Brad (CCI-Atlanta)" userId="d664ea67-35f8-467c-8add-4666b0495ee4" providerId="ADAL" clId="{4912F010-6D38-418F-9DA6-E37899C39A92}" dt="2022-01-01T01:45:53.752" v="453" actId="20577"/>
          <ac:spMkLst>
            <pc:docMk/>
            <pc:sldMk cId="3827788656" sldId="271"/>
            <ac:spMk id="34" creationId="{AA86EEC3-6DFE-4896-A584-55C56802253F}"/>
          </ac:spMkLst>
        </pc:spChg>
      </pc:sldChg>
      <pc:sldChg chg="addSp delSp modSp add mod ord">
        <pc:chgData name="Demerich, Brad (CCI-Atlanta)" userId="d664ea67-35f8-467c-8add-4666b0495ee4" providerId="ADAL" clId="{4912F010-6D38-418F-9DA6-E37899C39A92}" dt="2022-01-05T21:24:55.537" v="6827" actId="403"/>
        <pc:sldMkLst>
          <pc:docMk/>
          <pc:sldMk cId="501621968" sldId="272"/>
        </pc:sldMkLst>
        <pc:spChg chg="mod">
          <ac:chgData name="Demerich, Brad (CCI-Atlanta)" userId="d664ea67-35f8-467c-8add-4666b0495ee4" providerId="ADAL" clId="{4912F010-6D38-418F-9DA6-E37899C39A92}" dt="2022-01-01T04:52:19.363" v="4218" actId="1076"/>
          <ac:spMkLst>
            <pc:docMk/>
            <pc:sldMk cId="501621968" sldId="272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2:21.859" v="4220" actId="1076"/>
          <ac:spMkLst>
            <pc:docMk/>
            <pc:sldMk cId="501621968" sldId="272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1T04:52:25.429" v="4223" actId="1076"/>
          <ac:spMkLst>
            <pc:docMk/>
            <pc:sldMk cId="501621968" sldId="272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4:52:24.143" v="4222" actId="1076"/>
          <ac:spMkLst>
            <pc:docMk/>
            <pc:sldMk cId="501621968" sldId="272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4:52:23.023" v="4221" actId="1076"/>
          <ac:spMkLst>
            <pc:docMk/>
            <pc:sldMk cId="501621968" sldId="272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52:20.982" v="4219" actId="1076"/>
          <ac:spMkLst>
            <pc:docMk/>
            <pc:sldMk cId="501621968" sldId="272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5:12:14.855" v="4636" actId="1076"/>
          <ac:spMkLst>
            <pc:docMk/>
            <pc:sldMk cId="501621968" sldId="272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4:52:32.682" v="4228" actId="1076"/>
          <ac:spMkLst>
            <pc:docMk/>
            <pc:sldMk cId="501621968" sldId="272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2:34.191" v="4229" actId="1076"/>
          <ac:spMkLst>
            <pc:docMk/>
            <pc:sldMk cId="501621968" sldId="272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5:12:03.476" v="4633" actId="1076"/>
          <ac:spMkLst>
            <pc:docMk/>
            <pc:sldMk cId="501621968" sldId="272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2:10.066" v="4635" actId="1076"/>
          <ac:spMkLst>
            <pc:docMk/>
            <pc:sldMk cId="501621968" sldId="272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2:26.622" v="4224" actId="1076"/>
          <ac:spMkLst>
            <pc:docMk/>
            <pc:sldMk cId="501621968" sldId="272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5:12:20.573" v="4637" actId="1076"/>
          <ac:spMkLst>
            <pc:docMk/>
            <pc:sldMk cId="501621968" sldId="272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2:30.810" v="4227" actId="1076"/>
          <ac:spMkLst>
            <pc:docMk/>
            <pc:sldMk cId="501621968" sldId="272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5:12:05.213" v="4634" actId="1076"/>
          <ac:spMkLst>
            <pc:docMk/>
            <pc:sldMk cId="501621968" sldId="272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06:25.365" v="1324" actId="14100"/>
          <ac:spMkLst>
            <pc:docMk/>
            <pc:sldMk cId="501621968" sldId="272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5T21:24:55.537" v="6827" actId="403"/>
          <ac:spMkLst>
            <pc:docMk/>
            <pc:sldMk cId="501621968" sldId="272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3T22:08:09.805" v="5203" actId="115"/>
          <ac:spMkLst>
            <pc:docMk/>
            <pc:sldMk cId="501621968" sldId="272"/>
            <ac:spMk id="32" creationId="{DFD92DB0-B216-4F93-8C97-56A5B16F9266}"/>
          </ac:spMkLst>
        </pc:spChg>
        <pc:spChg chg="add mod">
          <ac:chgData name="Demerich, Brad (CCI-Atlanta)" userId="d664ea67-35f8-467c-8add-4666b0495ee4" providerId="ADAL" clId="{4912F010-6D38-418F-9DA6-E37899C39A92}" dt="2022-01-05T21:01:53.698" v="6388" actId="113"/>
          <ac:spMkLst>
            <pc:docMk/>
            <pc:sldMk cId="501621968" sldId="272"/>
            <ac:spMk id="33" creationId="{0FF07074-89D2-4C57-B335-FC6142EB6E4C}"/>
          </ac:spMkLst>
        </pc:spChg>
        <pc:spChg chg="add mod">
          <ac:chgData name="Demerich, Brad (CCI-Atlanta)" userId="d664ea67-35f8-467c-8add-4666b0495ee4" providerId="ADAL" clId="{4912F010-6D38-418F-9DA6-E37899C39A92}" dt="2022-01-05T21:01:52.394" v="6387" actId="113"/>
          <ac:spMkLst>
            <pc:docMk/>
            <pc:sldMk cId="501621968" sldId="272"/>
            <ac:spMk id="34" creationId="{FF7ED22B-1356-4398-99B3-205A44145CAF}"/>
          </ac:spMkLst>
        </pc:spChg>
        <pc:spChg chg="add mod">
          <ac:chgData name="Demerich, Brad (CCI-Atlanta)" userId="d664ea67-35f8-467c-8add-4666b0495ee4" providerId="ADAL" clId="{4912F010-6D38-418F-9DA6-E37899C39A92}" dt="2022-01-05T21:01:51.139" v="6386" actId="113"/>
          <ac:spMkLst>
            <pc:docMk/>
            <pc:sldMk cId="501621968" sldId="272"/>
            <ac:spMk id="35" creationId="{A006833A-3B51-4B46-9D5D-33A7CB59E16C}"/>
          </ac:spMkLst>
        </pc:spChg>
        <pc:spChg chg="add mod">
          <ac:chgData name="Demerich, Brad (CCI-Atlanta)" userId="d664ea67-35f8-467c-8add-4666b0495ee4" providerId="ADAL" clId="{4912F010-6D38-418F-9DA6-E37899C39A92}" dt="2022-01-05T21:01:49.071" v="6385" actId="113"/>
          <ac:spMkLst>
            <pc:docMk/>
            <pc:sldMk cId="501621968" sldId="272"/>
            <ac:spMk id="36" creationId="{C8BDC526-13F6-4BA7-9D5B-6174F68E43B7}"/>
          </ac:spMkLst>
        </pc:spChg>
        <pc:spChg chg="add del mod">
          <ac:chgData name="Demerich, Brad (CCI-Atlanta)" userId="d664ea67-35f8-467c-8add-4666b0495ee4" providerId="ADAL" clId="{4912F010-6D38-418F-9DA6-E37899C39A92}" dt="2022-01-01T04:10:50.145" v="1738" actId="478"/>
          <ac:spMkLst>
            <pc:docMk/>
            <pc:sldMk cId="501621968" sldId="272"/>
            <ac:spMk id="36" creationId="{DC320F0E-59A3-4C68-A527-6B6C67CC4B8E}"/>
          </ac:spMkLst>
        </pc:spChg>
        <pc:spChg chg="add mod">
          <ac:chgData name="Demerich, Brad (CCI-Atlanta)" userId="d664ea67-35f8-467c-8add-4666b0495ee4" providerId="ADAL" clId="{4912F010-6D38-418F-9DA6-E37899C39A92}" dt="2022-01-01T05:14:06.928" v="4654" actId="1076"/>
          <ac:spMkLst>
            <pc:docMk/>
            <pc:sldMk cId="501621968" sldId="272"/>
            <ac:spMk id="37" creationId="{460ED937-76FB-4381-B00F-5D5A3D35F04C}"/>
          </ac:spMkLst>
        </pc:spChg>
        <pc:cxnChg chg="add mod">
          <ac:chgData name="Demerich, Brad (CCI-Atlanta)" userId="d664ea67-35f8-467c-8add-4666b0495ee4" providerId="ADAL" clId="{4912F010-6D38-418F-9DA6-E37899C39A92}" dt="2022-01-05T21:02:53.425" v="6403" actId="14100"/>
          <ac:cxnSpMkLst>
            <pc:docMk/>
            <pc:sldMk cId="501621968" sldId="272"/>
            <ac:cxnSpMk id="3" creationId="{7893FC79-4F22-45DF-813F-39E6636841A5}"/>
          </ac:cxnSpMkLst>
        </pc:cxnChg>
        <pc:cxnChg chg="add mod">
          <ac:chgData name="Demerich, Brad (CCI-Atlanta)" userId="d664ea67-35f8-467c-8add-4666b0495ee4" providerId="ADAL" clId="{4912F010-6D38-418F-9DA6-E37899C39A92}" dt="2022-01-05T21:02:50.845" v="6402" actId="14100"/>
          <ac:cxnSpMkLst>
            <pc:docMk/>
            <pc:sldMk cId="501621968" sldId="272"/>
            <ac:cxnSpMk id="38" creationId="{65F31433-85DC-4260-B8A2-51FD3E6E2AAD}"/>
          </ac:cxnSpMkLst>
        </pc:cxnChg>
        <pc:cxnChg chg="add mod">
          <ac:chgData name="Demerich, Brad (CCI-Atlanta)" userId="d664ea67-35f8-467c-8add-4666b0495ee4" providerId="ADAL" clId="{4912F010-6D38-418F-9DA6-E37899C39A92}" dt="2022-01-05T21:02:46.736" v="6401" actId="14100"/>
          <ac:cxnSpMkLst>
            <pc:docMk/>
            <pc:sldMk cId="501621968" sldId="272"/>
            <ac:cxnSpMk id="39" creationId="{F770F4F5-CFE5-4D21-8EDC-68ACD724C2EF}"/>
          </ac:cxnSpMkLst>
        </pc:cxnChg>
      </pc:sldChg>
      <pc:sldChg chg="addSp delSp modSp add mod">
        <pc:chgData name="Demerich, Brad (CCI-Atlanta)" userId="d664ea67-35f8-467c-8add-4666b0495ee4" providerId="ADAL" clId="{4912F010-6D38-418F-9DA6-E37899C39A92}" dt="2022-01-03T22:08:46.241" v="5221" actId="403"/>
        <pc:sldMkLst>
          <pc:docMk/>
          <pc:sldMk cId="1102096680" sldId="273"/>
        </pc:sldMkLst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4:54.497" v="4662" actId="1076"/>
          <ac:spMkLst>
            <pc:docMk/>
            <pc:sldMk cId="1102096680" sldId="273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5:15:07.388" v="4664" actId="1076"/>
          <ac:spMkLst>
            <pc:docMk/>
            <pc:sldMk cId="1102096680" sldId="273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5:14:22.216" v="4656" actId="1076"/>
          <ac:spMkLst>
            <pc:docMk/>
            <pc:sldMk cId="1102096680" sldId="273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46.241" v="5221" actId="403"/>
          <ac:spMkLst>
            <pc:docMk/>
            <pc:sldMk cId="1102096680" sldId="273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1T04:09:42.265" v="1625" actId="478"/>
          <ac:spMkLst>
            <pc:docMk/>
            <pc:sldMk cId="1102096680" sldId="273"/>
            <ac:spMk id="32" creationId="{DFD92DB0-B216-4F93-8C97-56A5B16F9266}"/>
          </ac:spMkLst>
        </pc:spChg>
        <pc:spChg chg="del">
          <ac:chgData name="Demerich, Brad (CCI-Atlanta)" userId="d664ea67-35f8-467c-8add-4666b0495ee4" providerId="ADAL" clId="{4912F010-6D38-418F-9DA6-E37899C39A92}" dt="2022-01-01T04:09:38.913" v="1624" actId="478"/>
          <ac:spMkLst>
            <pc:docMk/>
            <pc:sldMk cId="1102096680" sldId="273"/>
            <ac:spMk id="33" creationId="{0FF07074-89D2-4C57-B335-FC6142EB6E4C}"/>
          </ac:spMkLst>
        </pc:spChg>
        <pc:spChg chg="del">
          <ac:chgData name="Demerich, Brad (CCI-Atlanta)" userId="d664ea67-35f8-467c-8add-4666b0495ee4" providerId="ADAL" clId="{4912F010-6D38-418F-9DA6-E37899C39A92}" dt="2022-01-01T04:09:36.340" v="1623" actId="478"/>
          <ac:spMkLst>
            <pc:docMk/>
            <pc:sldMk cId="1102096680" sldId="273"/>
            <ac:spMk id="34" creationId="{FF7ED22B-1356-4398-99B3-205A44145CAF}"/>
          </ac:spMkLst>
        </pc:spChg>
        <pc:spChg chg="del">
          <ac:chgData name="Demerich, Brad (CCI-Atlanta)" userId="d664ea67-35f8-467c-8add-4666b0495ee4" providerId="ADAL" clId="{4912F010-6D38-418F-9DA6-E37899C39A92}" dt="2022-01-01T04:09:33.631" v="1622" actId="478"/>
          <ac:spMkLst>
            <pc:docMk/>
            <pc:sldMk cId="1102096680" sldId="273"/>
            <ac:spMk id="35" creationId="{A006833A-3B51-4B46-9D5D-33A7CB59E16C}"/>
          </ac:spMkLst>
        </pc:spChg>
        <pc:spChg chg="del">
          <ac:chgData name="Demerich, Brad (CCI-Atlanta)" userId="d664ea67-35f8-467c-8add-4666b0495ee4" providerId="ADAL" clId="{4912F010-6D38-418F-9DA6-E37899C39A92}" dt="2022-01-01T04:09:28.785" v="1621" actId="478"/>
          <ac:spMkLst>
            <pc:docMk/>
            <pc:sldMk cId="1102096680" sldId="273"/>
            <ac:spMk id="36" creationId="{DC320F0E-59A3-4C68-A527-6B6C67CC4B8E}"/>
          </ac:spMkLst>
        </pc:spChg>
        <pc:spChg chg="add mod">
          <ac:chgData name="Demerich, Brad (CCI-Atlanta)" userId="d664ea67-35f8-467c-8add-4666b0495ee4" providerId="ADAL" clId="{4912F010-6D38-418F-9DA6-E37899C39A92}" dt="2022-01-01T05:15:37.890" v="4684" actId="20577"/>
          <ac:spMkLst>
            <pc:docMk/>
            <pc:sldMk cId="1102096680" sldId="273"/>
            <ac:spMk id="37" creationId="{D90AE68C-7BBD-49DD-98F2-68A5B0AAD35C}"/>
          </ac:spMkLst>
        </pc:spChg>
        <pc:spChg chg="add mod ord">
          <ac:chgData name="Demerich, Brad (CCI-Atlanta)" userId="d664ea67-35f8-467c-8add-4666b0495ee4" providerId="ADAL" clId="{4912F010-6D38-418F-9DA6-E37899C39A92}" dt="2022-01-01T05:15:00.075" v="4663" actId="1076"/>
          <ac:spMkLst>
            <pc:docMk/>
            <pc:sldMk cId="1102096680" sldId="273"/>
            <ac:spMk id="38" creationId="{72F3FCB4-74FF-456D-9D4F-B0B2E84C0C82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4T16:38:02.565" v="5712" actId="20577"/>
        <pc:sldMkLst>
          <pc:docMk/>
          <pc:sldMk cId="3842750909" sldId="274"/>
        </pc:sldMkLst>
        <pc:spChg chg="mod">
          <ac:chgData name="Demerich, Brad (CCI-Atlanta)" userId="d664ea67-35f8-467c-8add-4666b0495ee4" providerId="ADAL" clId="{4912F010-6D38-418F-9DA6-E37899C39A92}" dt="2022-01-01T04:51:30.152" v="4196" actId="1076"/>
          <ac:spMkLst>
            <pc:docMk/>
            <pc:sldMk cId="3842750909" sldId="274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1:32.366" v="4197" actId="1076"/>
          <ac:spMkLst>
            <pc:docMk/>
            <pc:sldMk cId="3842750909" sldId="274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1:34.174" v="4198" actId="1076"/>
          <ac:spMkLst>
            <pc:docMk/>
            <pc:sldMk cId="3842750909" sldId="274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51:24.291" v="4193" actId="1076"/>
          <ac:spMkLst>
            <pc:docMk/>
            <pc:sldMk cId="3842750909" sldId="274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4:51:26.394" v="4194" actId="1076"/>
          <ac:spMkLst>
            <pc:docMk/>
            <pc:sldMk cId="3842750909" sldId="274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22.375" v="4192" actId="1076"/>
          <ac:spMkLst>
            <pc:docMk/>
            <pc:sldMk cId="3842750909" sldId="274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4:51:28.265" v="4195" actId="1076"/>
          <ac:spMkLst>
            <pc:docMk/>
            <pc:sldMk cId="3842750909" sldId="274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1:19.587" v="4190" actId="1076"/>
          <ac:spMkLst>
            <pc:docMk/>
            <pc:sldMk cId="3842750909" sldId="274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1:18.216" v="4189" actId="1076"/>
          <ac:spMkLst>
            <pc:docMk/>
            <pc:sldMk cId="3842750909" sldId="274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20.964" v="4191" actId="1076"/>
          <ac:spMkLst>
            <pc:docMk/>
            <pc:sldMk cId="3842750909" sldId="274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4T16:01:29.944" v="5370" actId="1076"/>
          <ac:spMkLst>
            <pc:docMk/>
            <pc:sldMk cId="3842750909" sldId="274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9:11.408" v="5228" actId="403"/>
          <ac:spMkLst>
            <pc:docMk/>
            <pc:sldMk cId="3842750909" sldId="274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4T16:37:13.802" v="5708" actId="20577"/>
          <ac:spMkLst>
            <pc:docMk/>
            <pc:sldMk cId="3842750909" sldId="274"/>
            <ac:spMk id="32" creationId="{8B618901-ED41-4413-AAE7-A2E88CD9A134}"/>
          </ac:spMkLst>
        </pc:spChg>
        <pc:spChg chg="del">
          <ac:chgData name="Demerich, Brad (CCI-Atlanta)" userId="d664ea67-35f8-467c-8add-4666b0495ee4" providerId="ADAL" clId="{4912F010-6D38-418F-9DA6-E37899C39A92}" dt="2022-01-01T04:14:10.920" v="2146" actId="478"/>
          <ac:spMkLst>
            <pc:docMk/>
            <pc:sldMk cId="3842750909" sldId="274"/>
            <ac:spMk id="33" creationId="{DE5065F0-219F-4761-8301-29824BA8E9BE}"/>
          </ac:spMkLst>
        </pc:spChg>
        <pc:spChg chg="add mod">
          <ac:chgData name="Demerich, Brad (CCI-Atlanta)" userId="d664ea67-35f8-467c-8add-4666b0495ee4" providerId="ADAL" clId="{4912F010-6D38-418F-9DA6-E37899C39A92}" dt="2022-01-04T16:01:26.636" v="5367" actId="20577"/>
          <ac:spMkLst>
            <pc:docMk/>
            <pc:sldMk cId="3842750909" sldId="274"/>
            <ac:spMk id="33" creationId="{F5113649-0170-4ADB-8962-FFBB77B39AAB}"/>
          </ac:spMkLst>
        </pc:spChg>
        <pc:spChg chg="add mod">
          <ac:chgData name="Demerich, Brad (CCI-Atlanta)" userId="d664ea67-35f8-467c-8add-4666b0495ee4" providerId="ADAL" clId="{4912F010-6D38-418F-9DA6-E37899C39A92}" dt="2022-01-04T16:01:50.647" v="5413" actId="20577"/>
          <ac:spMkLst>
            <pc:docMk/>
            <pc:sldMk cId="3842750909" sldId="274"/>
            <ac:spMk id="34" creationId="{2D32E5E7-E542-4CA7-8749-97FFEDAC36C9}"/>
          </ac:spMkLst>
        </pc:spChg>
        <pc:spChg chg="del">
          <ac:chgData name="Demerich, Brad (CCI-Atlanta)" userId="d664ea67-35f8-467c-8add-4666b0495ee4" providerId="ADAL" clId="{4912F010-6D38-418F-9DA6-E37899C39A92}" dt="2022-01-01T04:14:10.920" v="2146" actId="478"/>
          <ac:spMkLst>
            <pc:docMk/>
            <pc:sldMk cId="3842750909" sldId="274"/>
            <ac:spMk id="34" creationId="{AA86EEC3-6DFE-4896-A584-55C56802253F}"/>
          </ac:spMkLst>
        </pc:spChg>
        <pc:spChg chg="add mod">
          <ac:chgData name="Demerich, Brad (CCI-Atlanta)" userId="d664ea67-35f8-467c-8add-4666b0495ee4" providerId="ADAL" clId="{4912F010-6D38-418F-9DA6-E37899C39A92}" dt="2022-01-04T16:00:20.851" v="5255" actId="20577"/>
          <ac:spMkLst>
            <pc:docMk/>
            <pc:sldMk cId="3842750909" sldId="274"/>
            <ac:spMk id="35" creationId="{D32D88E8-32DF-4336-AEE0-DBC3690EBC95}"/>
          </ac:spMkLst>
        </pc:spChg>
        <pc:spChg chg="add mod">
          <ac:chgData name="Demerich, Brad (CCI-Atlanta)" userId="d664ea67-35f8-467c-8add-4666b0495ee4" providerId="ADAL" clId="{4912F010-6D38-418F-9DA6-E37899C39A92}" dt="2022-01-04T16:05:24.305" v="5706" actId="114"/>
          <ac:spMkLst>
            <pc:docMk/>
            <pc:sldMk cId="3842750909" sldId="274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4T16:38:02.565" v="5712" actId="20577"/>
          <ac:spMkLst>
            <pc:docMk/>
            <pc:sldMk cId="3842750909" sldId="274"/>
            <ac:spMk id="37" creationId="{870578EE-DD7B-41F4-A4F0-66D408300C12}"/>
          </ac:spMkLst>
        </pc:spChg>
        <pc:spChg chg="add mod">
          <ac:chgData name="Demerich, Brad (CCI-Atlanta)" userId="d664ea67-35f8-467c-8add-4666b0495ee4" providerId="ADAL" clId="{4912F010-6D38-418F-9DA6-E37899C39A92}" dt="2022-01-04T16:02:49.806" v="5521" actId="20577"/>
          <ac:spMkLst>
            <pc:docMk/>
            <pc:sldMk cId="3842750909" sldId="274"/>
            <ac:spMk id="38" creationId="{364BE4EA-9930-4D51-932F-49A51972D2DB}"/>
          </ac:spMkLst>
        </pc:spChg>
        <pc:spChg chg="add mod">
          <ac:chgData name="Demerich, Brad (CCI-Atlanta)" userId="d664ea67-35f8-467c-8add-4666b0495ee4" providerId="ADAL" clId="{4912F010-6D38-418F-9DA6-E37899C39A92}" dt="2022-01-04T16:02:58.774" v="5547" actId="20577"/>
          <ac:spMkLst>
            <pc:docMk/>
            <pc:sldMk cId="3842750909" sldId="274"/>
            <ac:spMk id="39" creationId="{8580C169-6210-4AE5-A37E-4D4FD9E87BAC}"/>
          </ac:spMkLst>
        </pc:spChg>
        <pc:picChg chg="add mod">
          <ac:chgData name="Demerich, Brad (CCI-Atlanta)" userId="d664ea67-35f8-467c-8add-4666b0495ee4" providerId="ADAL" clId="{4912F010-6D38-418F-9DA6-E37899C39A92}" dt="2022-01-01T05:17:03.163" v="4690" actId="1076"/>
          <ac:picMkLst>
            <pc:docMk/>
            <pc:sldMk cId="3842750909" sldId="274"/>
            <ac:picMk id="3" creationId="{BF285990-B748-4D1F-A095-088CDFAA75AE}"/>
          </ac:picMkLst>
        </pc:picChg>
      </pc:sldChg>
      <pc:sldChg chg="addSp modSp add mod">
        <pc:chgData name="Demerich, Brad (CCI-Atlanta)" userId="d664ea67-35f8-467c-8add-4666b0495ee4" providerId="ADAL" clId="{4912F010-6D38-418F-9DA6-E37899C39A92}" dt="2022-01-03T22:08:59.191" v="5224" actId="1076"/>
        <pc:sldMkLst>
          <pc:docMk/>
          <pc:sldMk cId="509607329" sldId="275"/>
        </pc:sldMkLst>
        <pc:spChg chg="mod">
          <ac:chgData name="Demerich, Brad (CCI-Atlanta)" userId="d664ea67-35f8-467c-8add-4666b0495ee4" providerId="ADAL" clId="{4912F010-6D38-418F-9DA6-E37899C39A92}" dt="2022-01-01T05:11:54.313" v="4630" actId="1076"/>
          <ac:spMkLst>
            <pc:docMk/>
            <pc:sldMk cId="509607329" sldId="275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2:13.007" v="4215" actId="1076"/>
          <ac:spMkLst>
            <pc:docMk/>
            <pc:sldMk cId="509607329" sldId="275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2:14.461" v="4216" actId="1076"/>
          <ac:spMkLst>
            <pc:docMk/>
            <pc:sldMk cId="509607329" sldId="275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5:11:57.192" v="4631" actId="1076"/>
          <ac:spMkLst>
            <pc:docMk/>
            <pc:sldMk cId="509607329" sldId="275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52:16.715" v="4217" actId="1076"/>
          <ac:spMkLst>
            <pc:docMk/>
            <pc:sldMk cId="509607329" sldId="275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52:07.813" v="4212" actId="1076"/>
          <ac:spMkLst>
            <pc:docMk/>
            <pc:sldMk cId="509607329" sldId="275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2:06.692" v="4211" actId="1076"/>
          <ac:spMkLst>
            <pc:docMk/>
            <pc:sldMk cId="509607329" sldId="275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52:11.662" v="4214" actId="1076"/>
          <ac:spMkLst>
            <pc:docMk/>
            <pc:sldMk cId="509607329" sldId="275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5:11:50.815" v="4629" actId="1076"/>
          <ac:spMkLst>
            <pc:docMk/>
            <pc:sldMk cId="509607329" sldId="275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2:10.166" v="4213" actId="1076"/>
          <ac:spMkLst>
            <pc:docMk/>
            <pc:sldMk cId="509607329" sldId="275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3T22:08:55.639" v="5223" actId="403"/>
          <ac:spMkLst>
            <pc:docMk/>
            <pc:sldMk cId="509607329" sldId="275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1T04:30:05.522" v="3890" actId="20577"/>
          <ac:spMkLst>
            <pc:docMk/>
            <pc:sldMk cId="509607329" sldId="275"/>
            <ac:spMk id="32" creationId="{8B618901-ED41-4413-AAE7-A2E88CD9A134}"/>
          </ac:spMkLst>
        </pc:spChg>
        <pc:spChg chg="add mod">
          <ac:chgData name="Demerich, Brad (CCI-Atlanta)" userId="d664ea67-35f8-467c-8add-4666b0495ee4" providerId="ADAL" clId="{4912F010-6D38-418F-9DA6-E37899C39A92}" dt="2022-01-01T04:23:14.820" v="3142" actId="1076"/>
          <ac:spMkLst>
            <pc:docMk/>
            <pc:sldMk cId="509607329" sldId="275"/>
            <ac:spMk id="33" creationId="{77B7DB60-6AFC-4462-8B8B-2F054B5CC063}"/>
          </ac:spMkLst>
        </pc:spChg>
        <pc:spChg chg="add mod">
          <ac:chgData name="Demerich, Brad (CCI-Atlanta)" userId="d664ea67-35f8-467c-8add-4666b0495ee4" providerId="ADAL" clId="{4912F010-6D38-418F-9DA6-E37899C39A92}" dt="2022-01-01T04:22:07.988" v="3089" actId="1076"/>
          <ac:spMkLst>
            <pc:docMk/>
            <pc:sldMk cId="509607329" sldId="275"/>
            <ac:spMk id="34" creationId="{F815D104-A037-4574-B3F7-39E93A38A697}"/>
          </ac:spMkLst>
        </pc:spChg>
        <pc:spChg chg="mod">
          <ac:chgData name="Demerich, Brad (CCI-Atlanta)" userId="d664ea67-35f8-467c-8add-4666b0495ee4" providerId="ADAL" clId="{4912F010-6D38-418F-9DA6-E37899C39A92}" dt="2022-01-01T04:22:40.035" v="3108" actId="20577"/>
          <ac:spMkLst>
            <pc:docMk/>
            <pc:sldMk cId="509607329" sldId="275"/>
            <ac:spMk id="35" creationId="{D32D88E8-32DF-4336-AEE0-DBC3690EBC95}"/>
          </ac:spMkLst>
        </pc:spChg>
        <pc:spChg chg="mod">
          <ac:chgData name="Demerich, Brad (CCI-Atlanta)" userId="d664ea67-35f8-467c-8add-4666b0495ee4" providerId="ADAL" clId="{4912F010-6D38-418F-9DA6-E37899C39A92}" dt="2022-01-01T04:23:10.625" v="3141" actId="1076"/>
          <ac:spMkLst>
            <pc:docMk/>
            <pc:sldMk cId="509607329" sldId="275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1T04:23:59.111" v="3200" actId="20577"/>
          <ac:spMkLst>
            <pc:docMk/>
            <pc:sldMk cId="509607329" sldId="275"/>
            <ac:spMk id="37" creationId="{1A674AE6-8573-4B8F-8625-9A0D526C3C57}"/>
          </ac:spMkLst>
        </pc:spChg>
        <pc:picChg chg="add mod">
          <ac:chgData name="Demerich, Brad (CCI-Atlanta)" userId="d664ea67-35f8-467c-8add-4666b0495ee4" providerId="ADAL" clId="{4912F010-6D38-418F-9DA6-E37899C39A92}" dt="2022-01-03T22:08:59.191" v="5224" actId="1076"/>
          <ac:picMkLst>
            <pc:docMk/>
            <pc:sldMk cId="509607329" sldId="275"/>
            <ac:picMk id="3" creationId="{2D6CE666-EC4D-4C41-BCC8-58E8BAEAD5BF}"/>
          </ac:picMkLst>
        </pc:picChg>
      </pc:sldChg>
      <pc:sldChg chg="addSp delSp modSp add mod ord">
        <pc:chgData name="Demerich, Brad (CCI-Atlanta)" userId="d664ea67-35f8-467c-8add-4666b0495ee4" providerId="ADAL" clId="{4912F010-6D38-418F-9DA6-E37899C39A92}" dt="2022-01-03T22:09:03.964" v="5226" actId="403"/>
        <pc:sldMkLst>
          <pc:docMk/>
          <pc:sldMk cId="194519652" sldId="276"/>
        </pc:sldMkLst>
        <pc:spChg chg="mod">
          <ac:chgData name="Demerich, Brad (CCI-Atlanta)" userId="d664ea67-35f8-467c-8add-4666b0495ee4" providerId="ADAL" clId="{4912F010-6D38-418F-9DA6-E37899C39A92}" dt="2022-01-01T04:51:59.112" v="4208" actId="1076"/>
          <ac:spMkLst>
            <pc:docMk/>
            <pc:sldMk cId="194519652" sldId="276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4:51:57.719" v="4207" actId="1076"/>
          <ac:spMkLst>
            <pc:docMk/>
            <pc:sldMk cId="194519652" sldId="276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51:46.817" v="4203" actId="1076"/>
          <ac:spMkLst>
            <pc:docMk/>
            <pc:sldMk cId="194519652" sldId="276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54.394" v="4206" actId="1076"/>
          <ac:spMkLst>
            <pc:docMk/>
            <pc:sldMk cId="194519652" sldId="276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1T04:52:03.059" v="4210" actId="1076"/>
          <ac:spMkLst>
            <pc:docMk/>
            <pc:sldMk cId="194519652" sldId="276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51:44.041" v="4201" actId="1076"/>
          <ac:spMkLst>
            <pc:docMk/>
            <pc:sldMk cId="194519652" sldId="276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4:51:39.365" v="4199" actId="1076"/>
          <ac:spMkLst>
            <pc:docMk/>
            <pc:sldMk cId="194519652" sldId="276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51:45.400" v="4202" actId="1076"/>
          <ac:spMkLst>
            <pc:docMk/>
            <pc:sldMk cId="194519652" sldId="276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4:52:00.952" v="4209" actId="1076"/>
          <ac:spMkLst>
            <pc:docMk/>
            <pc:sldMk cId="194519652" sldId="276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1T04:51:42.381" v="4200" actId="1076"/>
          <ac:spMkLst>
            <pc:docMk/>
            <pc:sldMk cId="194519652" sldId="276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50.808" v="4205" actId="1076"/>
          <ac:spMkLst>
            <pc:docMk/>
            <pc:sldMk cId="194519652" sldId="276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9:03.964" v="5226" actId="403"/>
          <ac:spMkLst>
            <pc:docMk/>
            <pc:sldMk cId="194519652" sldId="276"/>
            <ac:spMk id="31" creationId="{0024703C-B94A-4979-A258-A3BEB2574F32}"/>
          </ac:spMkLst>
        </pc:spChg>
        <pc:spChg chg="mod">
          <ac:chgData name="Demerich, Brad (CCI-Atlanta)" userId="d664ea67-35f8-467c-8add-4666b0495ee4" providerId="ADAL" clId="{4912F010-6D38-418F-9DA6-E37899C39A92}" dt="2022-01-01T04:18:11.949" v="2643" actId="20577"/>
          <ac:spMkLst>
            <pc:docMk/>
            <pc:sldMk cId="194519652" sldId="276"/>
            <ac:spMk id="32" creationId="{8B618901-ED41-4413-AAE7-A2E88CD9A134}"/>
          </ac:spMkLst>
        </pc:spChg>
        <pc:spChg chg="del">
          <ac:chgData name="Demerich, Brad (CCI-Atlanta)" userId="d664ea67-35f8-467c-8add-4666b0495ee4" providerId="ADAL" clId="{4912F010-6D38-418F-9DA6-E37899C39A92}" dt="2022-01-01T04:23:19.869" v="3143" actId="478"/>
          <ac:spMkLst>
            <pc:docMk/>
            <pc:sldMk cId="194519652" sldId="276"/>
            <ac:spMk id="33" creationId="{77B7DB60-6AFC-4462-8B8B-2F054B5CC063}"/>
          </ac:spMkLst>
        </pc:spChg>
        <pc:spChg chg="del">
          <ac:chgData name="Demerich, Brad (CCI-Atlanta)" userId="d664ea67-35f8-467c-8add-4666b0495ee4" providerId="ADAL" clId="{4912F010-6D38-418F-9DA6-E37899C39A92}" dt="2022-01-01T04:23:19.869" v="3143" actId="478"/>
          <ac:spMkLst>
            <pc:docMk/>
            <pc:sldMk cId="194519652" sldId="276"/>
            <ac:spMk id="34" creationId="{F815D104-A037-4574-B3F7-39E93A38A697}"/>
          </ac:spMkLst>
        </pc:spChg>
        <pc:spChg chg="mod">
          <ac:chgData name="Demerich, Brad (CCI-Atlanta)" userId="d664ea67-35f8-467c-8add-4666b0495ee4" providerId="ADAL" clId="{4912F010-6D38-418F-9DA6-E37899C39A92}" dt="2022-01-01T04:20:27.480" v="2930" actId="20577"/>
          <ac:spMkLst>
            <pc:docMk/>
            <pc:sldMk cId="194519652" sldId="276"/>
            <ac:spMk id="35" creationId="{D32D88E8-32DF-4336-AEE0-DBC3690EBC95}"/>
          </ac:spMkLst>
        </pc:spChg>
        <pc:spChg chg="mod">
          <ac:chgData name="Demerich, Brad (CCI-Atlanta)" userId="d664ea67-35f8-467c-8add-4666b0495ee4" providerId="ADAL" clId="{4912F010-6D38-418F-9DA6-E37899C39A92}" dt="2022-01-01T04:22:25.467" v="3098" actId="20577"/>
          <ac:spMkLst>
            <pc:docMk/>
            <pc:sldMk cId="194519652" sldId="276"/>
            <ac:spMk id="36" creationId="{C39088C2-6389-4D52-BFF8-C098CA6AA605}"/>
          </ac:spMkLst>
        </pc:spChg>
        <pc:spChg chg="add mod">
          <ac:chgData name="Demerich, Brad (CCI-Atlanta)" userId="d664ea67-35f8-467c-8add-4666b0495ee4" providerId="ADAL" clId="{4912F010-6D38-418F-9DA6-E37899C39A92}" dt="2022-01-01T04:23:24.586" v="3144" actId="1076"/>
          <ac:spMkLst>
            <pc:docMk/>
            <pc:sldMk cId="194519652" sldId="276"/>
            <ac:spMk id="37" creationId="{6109A09F-C627-446E-AAE7-B067857B6F14}"/>
          </ac:spMkLst>
        </pc:spChg>
        <pc:picChg chg="add mod">
          <ac:chgData name="Demerich, Brad (CCI-Atlanta)" userId="d664ea67-35f8-467c-8add-4666b0495ee4" providerId="ADAL" clId="{4912F010-6D38-418F-9DA6-E37899C39A92}" dt="2022-01-01T05:17:28.437" v="4694" actId="1076"/>
          <ac:picMkLst>
            <pc:docMk/>
            <pc:sldMk cId="194519652" sldId="276"/>
            <ac:picMk id="3" creationId="{3E9F0A5F-17C7-462D-921E-E7D6A2FD436A}"/>
          </ac:picMkLst>
        </pc:picChg>
      </pc:sldChg>
      <pc:sldChg chg="addSp delSp modSp add mod">
        <pc:chgData name="Demerich, Brad (CCI-Atlanta)" userId="d664ea67-35f8-467c-8add-4666b0495ee4" providerId="ADAL" clId="{4912F010-6D38-418F-9DA6-E37899C39A92}" dt="2022-01-05T21:03:24.416" v="6410" actId="1076"/>
        <pc:sldMkLst>
          <pc:docMk/>
          <pc:sldMk cId="4032380549" sldId="277"/>
        </pc:sldMkLst>
        <pc:spChg chg="mod">
          <ac:chgData name="Demerich, Brad (CCI-Atlanta)" userId="d664ea67-35f8-467c-8add-4666b0495ee4" providerId="ADAL" clId="{4912F010-6D38-418F-9DA6-E37899C39A92}" dt="2022-01-01T05:12:36.399" v="4642" actId="1076"/>
          <ac:spMkLst>
            <pc:docMk/>
            <pc:sldMk cId="4032380549" sldId="277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1T05:12:37.555" v="4643" actId="1076"/>
          <ac:spMkLst>
            <pc:docMk/>
            <pc:sldMk cId="4032380549" sldId="277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5:12:40.267" v="4645" actId="1076"/>
          <ac:spMkLst>
            <pc:docMk/>
            <pc:sldMk cId="4032380549" sldId="277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1T05:12:41.379" v="4646" actId="1076"/>
          <ac:spMkLst>
            <pc:docMk/>
            <pc:sldMk cId="4032380549" sldId="277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5:12:43.886" v="4647" actId="1076"/>
          <ac:spMkLst>
            <pc:docMk/>
            <pc:sldMk cId="4032380549" sldId="277"/>
            <ac:spMk id="16" creationId="{88F7902B-C00F-45CD-8E22-4402C5575C79}"/>
          </ac:spMkLst>
        </pc:spChg>
        <pc:spChg chg="mod">
          <ac:chgData name="Demerich, Brad (CCI-Atlanta)" userId="d664ea67-35f8-467c-8add-4666b0495ee4" providerId="ADAL" clId="{4912F010-6D38-418F-9DA6-E37899C39A92}" dt="2022-01-01T05:12:39.059" v="4644" actId="1076"/>
          <ac:spMkLst>
            <pc:docMk/>
            <pc:sldMk cId="4032380549" sldId="277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5T21:03:21.378" v="6409" actId="1076"/>
          <ac:spMkLst>
            <pc:docMk/>
            <pc:sldMk cId="4032380549" sldId="277"/>
            <ac:spMk id="20" creationId="{DF971C9E-C1D8-4577-B82B-D055F44D1104}"/>
          </ac:spMkLst>
        </pc:spChg>
        <pc:spChg chg="mod">
          <ac:chgData name="Demerich, Brad (CCI-Atlanta)" userId="d664ea67-35f8-467c-8add-4666b0495ee4" providerId="ADAL" clId="{4912F010-6D38-418F-9DA6-E37899C39A92}" dt="2022-01-01T05:12:33.621" v="4640" actId="1076"/>
          <ac:spMkLst>
            <pc:docMk/>
            <pc:sldMk cId="4032380549" sldId="277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5T21:03:17.733" v="6408" actId="1076"/>
          <ac:spMkLst>
            <pc:docMk/>
            <pc:sldMk cId="4032380549" sldId="277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5T21:03:12.010" v="6405" actId="1076"/>
          <ac:spMkLst>
            <pc:docMk/>
            <pc:sldMk cId="4032380549" sldId="277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5T21:03:10.154" v="6404" actId="1076"/>
          <ac:spMkLst>
            <pc:docMk/>
            <pc:sldMk cId="4032380549" sldId="277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1T05:12:32.106" v="4639" actId="1076"/>
          <ac:spMkLst>
            <pc:docMk/>
            <pc:sldMk cId="4032380549" sldId="277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5T21:03:15.252" v="6407" actId="1076"/>
          <ac:spMkLst>
            <pc:docMk/>
            <pc:sldMk cId="4032380549" sldId="277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5T21:03:13.418" v="6406" actId="1076"/>
          <ac:spMkLst>
            <pc:docMk/>
            <pc:sldMk cId="4032380549" sldId="277"/>
            <ac:spMk id="27" creationId="{5F01FB6B-DE7A-4F51-A443-74B36845ACE9}"/>
          </ac:spMkLst>
        </pc:spChg>
        <pc:spChg chg="mod">
          <ac:chgData name="Demerich, Brad (CCI-Atlanta)" userId="d664ea67-35f8-467c-8add-4666b0495ee4" providerId="ADAL" clId="{4912F010-6D38-418F-9DA6-E37899C39A92}" dt="2022-01-05T21:03:24.416" v="6410" actId="1076"/>
          <ac:spMkLst>
            <pc:docMk/>
            <pc:sldMk cId="4032380549" sldId="277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43:00.714" v="4184" actId="1076"/>
          <ac:spMkLst>
            <pc:docMk/>
            <pc:sldMk cId="4032380549" sldId="277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26:02.443" v="3462"/>
          <ac:spMkLst>
            <pc:docMk/>
            <pc:sldMk cId="4032380549" sldId="277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30.890" v="5216" actId="403"/>
          <ac:spMkLst>
            <pc:docMk/>
            <pc:sldMk cId="4032380549" sldId="277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1T04:27:50.162" v="3750" actId="20577"/>
          <ac:spMkLst>
            <pc:docMk/>
            <pc:sldMk cId="4032380549" sldId="277"/>
            <ac:spMk id="32" creationId="{CA74F4BD-2345-4CED-B3FB-376A587FD27A}"/>
          </ac:spMkLst>
        </pc:spChg>
        <pc:spChg chg="add mod">
          <ac:chgData name="Demerich, Brad (CCI-Atlanta)" userId="d664ea67-35f8-467c-8add-4666b0495ee4" providerId="ADAL" clId="{4912F010-6D38-418F-9DA6-E37899C39A92}" dt="2022-01-01T04:28:16.352" v="3834" actId="20577"/>
          <ac:spMkLst>
            <pc:docMk/>
            <pc:sldMk cId="4032380549" sldId="277"/>
            <ac:spMk id="33" creationId="{6037896E-DA01-4D1F-85C8-4164E35E20B8}"/>
          </ac:spMkLst>
        </pc:spChg>
        <pc:spChg chg="add del mod">
          <ac:chgData name="Demerich, Brad (CCI-Atlanta)" userId="d664ea67-35f8-467c-8add-4666b0495ee4" providerId="ADAL" clId="{4912F010-6D38-418F-9DA6-E37899C39A92}" dt="2022-01-01T04:31:32.343" v="3919" actId="478"/>
          <ac:spMkLst>
            <pc:docMk/>
            <pc:sldMk cId="4032380549" sldId="277"/>
            <ac:spMk id="34" creationId="{91A38F4C-2269-4031-BB76-5EEBF72C740F}"/>
          </ac:spMkLst>
        </pc:spChg>
        <pc:spChg chg="mod">
          <ac:chgData name="Demerich, Brad (CCI-Atlanta)" userId="d664ea67-35f8-467c-8add-4666b0495ee4" providerId="ADAL" clId="{4912F010-6D38-418F-9DA6-E37899C39A92}" dt="2022-01-01T04:26:59.888" v="3621" actId="20577"/>
          <ac:spMkLst>
            <pc:docMk/>
            <pc:sldMk cId="4032380549" sldId="277"/>
            <ac:spMk id="37" creationId="{D90AE68C-7BBD-49DD-98F2-68A5B0AAD35C}"/>
          </ac:spMkLst>
        </pc:spChg>
      </pc:sldChg>
      <pc:sldChg chg="addSp modSp add mod">
        <pc:chgData name="Demerich, Brad (CCI-Atlanta)" userId="d664ea67-35f8-467c-8add-4666b0495ee4" providerId="ADAL" clId="{4912F010-6D38-418F-9DA6-E37899C39A92}" dt="2022-01-07T14:37:16.871" v="7134" actId="1076"/>
        <pc:sldMkLst>
          <pc:docMk/>
          <pc:sldMk cId="2323918481" sldId="278"/>
        </pc:sldMkLst>
        <pc:spChg chg="mod">
          <ac:chgData name="Demerich, Brad (CCI-Atlanta)" userId="d664ea67-35f8-467c-8add-4666b0495ee4" providerId="ADAL" clId="{4912F010-6D38-418F-9DA6-E37899C39A92}" dt="2022-01-01T04:42:54.655" v="4182" actId="1076"/>
          <ac:spMkLst>
            <pc:docMk/>
            <pc:sldMk cId="2323918481" sldId="278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1T04:42:49.910" v="4179" actId="1076"/>
          <ac:spMkLst>
            <pc:docMk/>
            <pc:sldMk cId="2323918481" sldId="278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1T04:42:48.369" v="4178" actId="1076"/>
          <ac:spMkLst>
            <pc:docMk/>
            <pc:sldMk cId="2323918481" sldId="278"/>
            <ac:spMk id="17" creationId="{D983B52D-FE1F-49BE-9156-19548562ED76}"/>
          </ac:spMkLst>
        </pc:spChg>
        <pc:spChg chg="mod">
          <ac:chgData name="Demerich, Brad (CCI-Atlanta)" userId="d664ea67-35f8-467c-8add-4666b0495ee4" providerId="ADAL" clId="{4912F010-6D38-418F-9DA6-E37899C39A92}" dt="2022-01-01T04:42:53.311" v="4181" actId="1076"/>
          <ac:spMkLst>
            <pc:docMk/>
            <pc:sldMk cId="2323918481" sldId="278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1T04:42:51.507" v="4180" actId="1076"/>
          <ac:spMkLst>
            <pc:docMk/>
            <pc:sldMk cId="2323918481" sldId="278"/>
            <ac:spMk id="19" creationId="{11060680-A831-418D-8B82-22DDD35C9336}"/>
          </ac:spMkLst>
        </pc:spChg>
        <pc:spChg chg="mod">
          <ac:chgData name="Demerich, Brad (CCI-Atlanta)" userId="d664ea67-35f8-467c-8add-4666b0495ee4" providerId="ADAL" clId="{4912F010-6D38-418F-9DA6-E37899C39A92}" dt="2022-01-01T04:42:40.420" v="4174" actId="1076"/>
          <ac:spMkLst>
            <pc:docMk/>
            <pc:sldMk cId="2323918481" sldId="278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1T04:51:07.604" v="4186" actId="1076"/>
          <ac:spMkLst>
            <pc:docMk/>
            <pc:sldMk cId="2323918481" sldId="278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1T04:42:41.853" v="4175" actId="1076"/>
          <ac:spMkLst>
            <pc:docMk/>
            <pc:sldMk cId="2323918481" sldId="278"/>
            <ac:spMk id="25" creationId="{239E541B-53B3-4587-A03B-5AEF378DAD3D}"/>
          </ac:spMkLst>
        </pc:spChg>
        <pc:spChg chg="mod">
          <ac:chgData name="Demerich, Brad (CCI-Atlanta)" userId="d664ea67-35f8-467c-8add-4666b0495ee4" providerId="ADAL" clId="{4912F010-6D38-418F-9DA6-E37899C39A92}" dt="2022-01-01T04:41:58.617" v="4172" actId="1076"/>
          <ac:spMkLst>
            <pc:docMk/>
            <pc:sldMk cId="2323918481" sldId="278"/>
            <ac:spMk id="26" creationId="{3BE04365-588A-4252-88CC-69AD898EC199}"/>
          </ac:spMkLst>
        </pc:spChg>
        <pc:spChg chg="mod">
          <ac:chgData name="Demerich, Brad (CCI-Atlanta)" userId="d664ea67-35f8-467c-8add-4666b0495ee4" providerId="ADAL" clId="{4912F010-6D38-418F-9DA6-E37899C39A92}" dt="2022-01-01T04:51:10.953" v="4188" actId="1076"/>
          <ac:spMkLst>
            <pc:docMk/>
            <pc:sldMk cId="2323918481" sldId="278"/>
            <ac:spMk id="28" creationId="{16FB55D9-E2DE-4D0C-8AE4-F0CCD1E8D710}"/>
          </ac:spMkLst>
        </pc:spChg>
        <pc:spChg chg="mod">
          <ac:chgData name="Demerich, Brad (CCI-Atlanta)" userId="d664ea67-35f8-467c-8add-4666b0495ee4" providerId="ADAL" clId="{4912F010-6D38-418F-9DA6-E37899C39A92}" dt="2022-01-01T04:51:09.218" v="4187" actId="1076"/>
          <ac:spMkLst>
            <pc:docMk/>
            <pc:sldMk cId="2323918481" sldId="278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1T04:42:47.031" v="4177" actId="1076"/>
          <ac:spMkLst>
            <pc:docMk/>
            <pc:sldMk cId="2323918481" sldId="278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3T22:08:39.924" v="5219" actId="403"/>
          <ac:spMkLst>
            <pc:docMk/>
            <pc:sldMk cId="2323918481" sldId="278"/>
            <ac:spMk id="31" creationId="{4F4A3476-0198-4F4F-9832-4B631D8DF54B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2" creationId="{CA74F4BD-2345-4CED-B3FB-376A587FD27A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3" creationId="{6037896E-DA01-4D1F-85C8-4164E35E20B8}"/>
          </ac:spMkLst>
        </pc:spChg>
        <pc:spChg chg="add 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4" creationId="{D2303DE0-012F-427E-8DC5-A1D91A1D8558}"/>
          </ac:spMkLst>
        </pc:spChg>
        <pc:spChg chg="add mod">
          <ac:chgData name="Demerich, Brad (CCI-Atlanta)" userId="d664ea67-35f8-467c-8add-4666b0495ee4" providerId="ADAL" clId="{4912F010-6D38-418F-9DA6-E37899C39A92}" dt="2022-01-07T14:37:16.871" v="7134" actId="1076"/>
          <ac:spMkLst>
            <pc:docMk/>
            <pc:sldMk cId="2323918481" sldId="278"/>
            <ac:spMk id="35" creationId="{147175A9-7B71-4B35-AB90-E592893A3F7A}"/>
          </ac:spMkLst>
        </pc:spChg>
        <pc:spChg chg="mod">
          <ac:chgData name="Demerich, Brad (CCI-Atlanta)" userId="d664ea67-35f8-467c-8add-4666b0495ee4" providerId="ADAL" clId="{4912F010-6D38-418F-9DA6-E37899C39A92}" dt="2022-01-01T04:41:55.168" v="4171" actId="115"/>
          <ac:spMkLst>
            <pc:docMk/>
            <pc:sldMk cId="2323918481" sldId="278"/>
            <ac:spMk id="37" creationId="{D90AE68C-7BBD-49DD-98F2-68A5B0AAD35C}"/>
          </ac:spMkLst>
        </pc:spChg>
      </pc:sldChg>
      <pc:sldChg chg="addSp delSp modSp add mod ord delAnim modAnim">
        <pc:chgData name="Demerich, Brad (CCI-Atlanta)" userId="d664ea67-35f8-467c-8add-4666b0495ee4" providerId="ADAL" clId="{4912F010-6D38-418F-9DA6-E37899C39A92}" dt="2022-01-07T15:10:31.192" v="7746" actId="20577"/>
        <pc:sldMkLst>
          <pc:docMk/>
          <pc:sldMk cId="130826564" sldId="279"/>
        </pc:sldMkLst>
        <pc:spChg chg="add mod">
          <ac:chgData name="Demerich, Brad (CCI-Atlanta)" userId="d664ea67-35f8-467c-8add-4666b0495ee4" providerId="ADAL" clId="{4912F010-6D38-418F-9DA6-E37899C39A92}" dt="2022-01-01T05:02:51.186" v="4513" actId="164"/>
          <ac:spMkLst>
            <pc:docMk/>
            <pc:sldMk cId="130826564" sldId="279"/>
            <ac:spMk id="6" creationId="{4FF3A323-1492-4137-9B77-10AF3EB6B536}"/>
          </ac:spMkLst>
        </pc:spChg>
        <pc:spChg chg="add mod">
          <ac:chgData name="Demerich, Brad (CCI-Atlanta)" userId="d664ea67-35f8-467c-8add-4666b0495ee4" providerId="ADAL" clId="{4912F010-6D38-418F-9DA6-E37899C39A92}" dt="2022-01-01T05:05:49.336" v="4596" actId="207"/>
          <ac:spMkLst>
            <pc:docMk/>
            <pc:sldMk cId="130826564" sldId="279"/>
            <ac:spMk id="31" creationId="{92B900A3-5389-4126-A513-17A68826F81B}"/>
          </ac:spMkLst>
        </pc:spChg>
        <pc:spChg chg="mod">
          <ac:chgData name="Demerich, Brad (CCI-Atlanta)" userId="d664ea67-35f8-467c-8add-4666b0495ee4" providerId="ADAL" clId="{4912F010-6D38-418F-9DA6-E37899C39A92}" dt="2022-01-07T15:10:03.761" v="7672" actId="14100"/>
          <ac:spMkLst>
            <pc:docMk/>
            <pc:sldMk cId="130826564" sldId="279"/>
            <ac:spMk id="33" creationId="{8BBAEA2F-17DF-4F8C-A046-337AC51BE66F}"/>
          </ac:spMkLst>
        </pc:spChg>
        <pc:spChg chg="mod">
          <ac:chgData name="Demerich, Brad (CCI-Atlanta)" userId="d664ea67-35f8-467c-8add-4666b0495ee4" providerId="ADAL" clId="{4912F010-6D38-418F-9DA6-E37899C39A92}" dt="2022-01-07T15:10:31.192" v="7746" actId="20577"/>
          <ac:spMkLst>
            <pc:docMk/>
            <pc:sldMk cId="130826564" sldId="279"/>
            <ac:spMk id="34" creationId="{71401EF8-6616-44AE-85C0-281B5951D685}"/>
          </ac:spMkLst>
        </pc:spChg>
        <pc:spChg chg="del">
          <ac:chgData name="Demerich, Brad (CCI-Atlanta)" userId="d664ea67-35f8-467c-8add-4666b0495ee4" providerId="ADAL" clId="{4912F010-6D38-418F-9DA6-E37899C39A92}" dt="2022-01-01T05:00:48.394" v="4394" actId="478"/>
          <ac:spMkLst>
            <pc:docMk/>
            <pc:sldMk cId="130826564" sldId="279"/>
            <ac:spMk id="39" creationId="{5141460C-02EE-4B36-8A35-A3573171B80E}"/>
          </ac:spMkLst>
        </pc:spChg>
        <pc:spChg chg="del">
          <ac:chgData name="Demerich, Brad (CCI-Atlanta)" userId="d664ea67-35f8-467c-8add-4666b0495ee4" providerId="ADAL" clId="{4912F010-6D38-418F-9DA6-E37899C39A92}" dt="2022-01-01T05:00:48.394" v="4394" actId="478"/>
          <ac:spMkLst>
            <pc:docMk/>
            <pc:sldMk cId="130826564" sldId="279"/>
            <ac:spMk id="49" creationId="{44868966-8A3D-48E2-A8D4-E743968D28E8}"/>
          </ac:spMkLst>
        </pc:spChg>
        <pc:grpChg chg="add mod">
          <ac:chgData name="Demerich, Brad (CCI-Atlanta)" userId="d664ea67-35f8-467c-8add-4666b0495ee4" providerId="ADAL" clId="{4912F010-6D38-418F-9DA6-E37899C39A92}" dt="2022-01-01T05:02:51.186" v="4513" actId="164"/>
          <ac:grpSpMkLst>
            <pc:docMk/>
            <pc:sldMk cId="130826564" sldId="279"/>
            <ac:grpSpMk id="7" creationId="{EFC6D06B-D58E-4B3F-B1AA-2F20B268E229}"/>
          </ac:grpSpMkLst>
        </pc:grpChg>
        <pc:grpChg chg="del">
          <ac:chgData name="Demerich, Brad (CCI-Atlanta)" userId="d664ea67-35f8-467c-8add-4666b0495ee4" providerId="ADAL" clId="{4912F010-6D38-418F-9DA6-E37899C39A92}" dt="2022-01-01T05:00:48.394" v="4394" actId="478"/>
          <ac:grpSpMkLst>
            <pc:docMk/>
            <pc:sldMk cId="130826564" sldId="279"/>
            <ac:grpSpMk id="40" creationId="{D70FDD86-97B8-49D9-8EF5-52BBA4BC3680}"/>
          </ac:grpSpMkLst>
        </pc:grpChg>
        <pc:grpChg chg="del">
          <ac:chgData name="Demerich, Brad (CCI-Atlanta)" userId="d664ea67-35f8-467c-8add-4666b0495ee4" providerId="ADAL" clId="{4912F010-6D38-418F-9DA6-E37899C39A92}" dt="2022-01-01T05:00:48.394" v="4394" actId="478"/>
          <ac:grpSpMkLst>
            <pc:docMk/>
            <pc:sldMk cId="130826564" sldId="279"/>
            <ac:grpSpMk id="43" creationId="{1D914C64-AD0A-4DF1-B020-D9FFC9BFB3F6}"/>
          </ac:grpSpMkLst>
        </pc:grpChg>
        <pc:grpChg chg="del">
          <ac:chgData name="Demerich, Brad (CCI-Atlanta)" userId="d664ea67-35f8-467c-8add-4666b0495ee4" providerId="ADAL" clId="{4912F010-6D38-418F-9DA6-E37899C39A92}" dt="2022-01-01T05:00:35.896" v="4393" actId="478"/>
          <ac:grpSpMkLst>
            <pc:docMk/>
            <pc:sldMk cId="130826564" sldId="279"/>
            <ac:grpSpMk id="46" creationId="{19A01904-947D-49B1-8475-43C3A6932FBC}"/>
          </ac:grpSpMkLst>
        </pc:grpChg>
        <pc:picChg chg="add del mod">
          <ac:chgData name="Demerich, Brad (CCI-Atlanta)" userId="d664ea67-35f8-467c-8add-4666b0495ee4" providerId="ADAL" clId="{4912F010-6D38-418F-9DA6-E37899C39A92}" dt="2022-01-01T05:02:07.255" v="4501" actId="478"/>
          <ac:picMkLst>
            <pc:docMk/>
            <pc:sldMk cId="130826564" sldId="279"/>
            <ac:picMk id="3" creationId="{3E0D1E64-DCFA-483E-8B8A-3892C736BDF1}"/>
          </ac:picMkLst>
        </pc:picChg>
        <pc:picChg chg="add mod">
          <ac:chgData name="Demerich, Brad (CCI-Atlanta)" userId="d664ea67-35f8-467c-8add-4666b0495ee4" providerId="ADAL" clId="{4912F010-6D38-418F-9DA6-E37899C39A92}" dt="2022-01-01T05:02:51.186" v="4513" actId="164"/>
          <ac:picMkLst>
            <pc:docMk/>
            <pc:sldMk cId="130826564" sldId="279"/>
            <ac:picMk id="5" creationId="{7576315F-C11D-4C19-A423-B0CEBD805D59}"/>
          </ac:picMkLst>
        </pc:picChg>
        <pc:picChg chg="add mod ord">
          <ac:chgData name="Demerich, Brad (CCI-Atlanta)" userId="d664ea67-35f8-467c-8add-4666b0495ee4" providerId="ADAL" clId="{4912F010-6D38-418F-9DA6-E37899C39A92}" dt="2022-01-01T05:08:01.539" v="4623" actId="166"/>
          <ac:picMkLst>
            <pc:docMk/>
            <pc:sldMk cId="130826564" sldId="279"/>
            <ac:picMk id="9" creationId="{71F8E0DE-53F7-4A4C-A9B6-F2B655A88D5E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5" creationId="{B2AB3453-5CDE-47D2-9A2E-7642C777C1B6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6" creationId="{A5C44E7B-D626-472B-B2C7-1051EC7B1F7B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7" creationId="{100DD79F-5E91-41F1-A947-D8563369BAB0}"/>
          </ac:picMkLst>
        </pc:picChg>
        <pc:picChg chg="del">
          <ac:chgData name="Demerich, Brad (CCI-Atlanta)" userId="d664ea67-35f8-467c-8add-4666b0495ee4" providerId="ADAL" clId="{4912F010-6D38-418F-9DA6-E37899C39A92}" dt="2022-01-01T05:00:48.394" v="4394" actId="478"/>
          <ac:picMkLst>
            <pc:docMk/>
            <pc:sldMk cId="130826564" sldId="279"/>
            <ac:picMk id="38" creationId="{BC4176DB-D74B-4617-BFC4-D7FA16E007AA}"/>
          </ac:picMkLst>
        </pc:picChg>
      </pc:sldChg>
      <pc:sldChg chg="addSp delSp modSp add mod modAnim">
        <pc:chgData name="Demerich, Brad (CCI-Atlanta)" userId="d664ea67-35f8-467c-8add-4666b0495ee4" providerId="ADAL" clId="{4912F010-6D38-418F-9DA6-E37899C39A92}" dt="2022-01-04T16:38:44.291" v="5713"/>
        <pc:sldMkLst>
          <pc:docMk/>
          <pc:sldMk cId="468178126" sldId="280"/>
        </pc:sldMkLst>
        <pc:spChg chg="add mod">
          <ac:chgData name="Demerich, Brad (CCI-Atlanta)" userId="d664ea67-35f8-467c-8add-4666b0495ee4" providerId="ADAL" clId="{4912F010-6D38-418F-9DA6-E37899C39A92}" dt="2022-01-03T22:05:28.819" v="5168" actId="404"/>
          <ac:spMkLst>
            <pc:docMk/>
            <pc:sldMk cId="468178126" sldId="280"/>
            <ac:spMk id="4" creationId="{CBE24545-76D0-47DF-B87C-D282AF435299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5" creationId="{BFF11A60-D2D7-45B9-A99D-72BBFDEB0D5C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8" creationId="{9FAB8D3A-CE58-4312-B481-8E254558403E}"/>
          </ac:spMkLst>
        </pc:spChg>
        <pc:spChg chg="add mod">
          <ac:chgData name="Demerich, Brad (CCI-Atlanta)" userId="d664ea67-35f8-467c-8add-4666b0495ee4" providerId="ADAL" clId="{4912F010-6D38-418F-9DA6-E37899C39A92}" dt="2022-01-03T22:03:08.056" v="5151" actId="2711"/>
          <ac:spMkLst>
            <pc:docMk/>
            <pc:sldMk cId="468178126" sldId="280"/>
            <ac:spMk id="10" creationId="{E56C1B9B-1113-43F4-AB86-CAFB44939E89}"/>
          </ac:spMkLst>
        </pc:spChg>
        <pc:spChg chg="mod">
          <ac:chgData name="Demerich, Brad (CCI-Atlanta)" userId="d664ea67-35f8-467c-8add-4666b0495ee4" providerId="ADAL" clId="{4912F010-6D38-418F-9DA6-E37899C39A92}" dt="2022-01-03T22:02:06.299" v="5130" actId="1076"/>
          <ac:spMkLst>
            <pc:docMk/>
            <pc:sldMk cId="468178126" sldId="280"/>
            <ac:spMk id="19" creationId="{1A193DDE-7C9C-4983-8C44-66CF925F7D4E}"/>
          </ac:spMkLst>
        </pc:spChg>
        <pc:spChg chg="mod">
          <ac:chgData name="Demerich, Brad (CCI-Atlanta)" userId="d664ea67-35f8-467c-8add-4666b0495ee4" providerId="ADAL" clId="{4912F010-6D38-418F-9DA6-E37899C39A92}" dt="2022-01-03T21:52:36.801" v="4731" actId="1076"/>
          <ac:spMkLst>
            <pc:docMk/>
            <pc:sldMk cId="468178126" sldId="280"/>
            <ac:spMk id="30" creationId="{BA912731-2CEE-4794-93F0-0635B6A990ED}"/>
          </ac:spMkLst>
        </pc:spChg>
        <pc:spChg chg="mod">
          <ac:chgData name="Demerich, Brad (CCI-Atlanta)" userId="d664ea67-35f8-467c-8add-4666b0495ee4" providerId="ADAL" clId="{4912F010-6D38-418F-9DA6-E37899C39A92}" dt="2022-01-03T21:52:40.329" v="4732" actId="1076"/>
          <ac:spMkLst>
            <pc:docMk/>
            <pc:sldMk cId="468178126" sldId="280"/>
            <ac:spMk id="31" creationId="{1CEF384B-08C5-4184-8761-35FB94F0A18F}"/>
          </ac:spMkLst>
        </pc:spChg>
        <pc:spChg chg="mod">
          <ac:chgData name="Demerich, Brad (CCI-Atlanta)" userId="d664ea67-35f8-467c-8add-4666b0495ee4" providerId="ADAL" clId="{4912F010-6D38-418F-9DA6-E37899C39A92}" dt="2022-01-03T21:52:35.168" v="4730" actId="1076"/>
          <ac:spMkLst>
            <pc:docMk/>
            <pc:sldMk cId="468178126" sldId="280"/>
            <ac:spMk id="32" creationId="{C4622295-9C55-4431-9B25-93B8E593D40D}"/>
          </ac:spMkLst>
        </pc:spChg>
        <pc:spChg chg="mod">
          <ac:chgData name="Demerich, Brad (CCI-Atlanta)" userId="d664ea67-35f8-467c-8add-4666b0495ee4" providerId="ADAL" clId="{4912F010-6D38-418F-9DA6-E37899C39A92}" dt="2022-01-03T21:52:33.273" v="4729" actId="1076"/>
          <ac:spMkLst>
            <pc:docMk/>
            <pc:sldMk cId="468178126" sldId="280"/>
            <ac:spMk id="33" creationId="{CBA0E74D-0C3B-4960-BE57-B4B40F831190}"/>
          </ac:spMkLst>
        </pc:spChg>
        <pc:spChg chg="mod">
          <ac:chgData name="Demerich, Brad (CCI-Atlanta)" userId="d664ea67-35f8-467c-8add-4666b0495ee4" providerId="ADAL" clId="{4912F010-6D38-418F-9DA6-E37899C39A92}" dt="2022-01-03T21:52:30.936" v="4728" actId="1076"/>
          <ac:spMkLst>
            <pc:docMk/>
            <pc:sldMk cId="468178126" sldId="280"/>
            <ac:spMk id="34" creationId="{D10F7337-265A-4FE2-AD3A-48D51AAB88FC}"/>
          </ac:spMkLst>
        </pc:spChg>
        <pc:spChg chg="mod">
          <ac:chgData name="Demerich, Brad (CCI-Atlanta)" userId="d664ea67-35f8-467c-8add-4666b0495ee4" providerId="ADAL" clId="{4912F010-6D38-418F-9DA6-E37899C39A92}" dt="2022-01-03T21:52:29.143" v="4727" actId="1076"/>
          <ac:spMkLst>
            <pc:docMk/>
            <pc:sldMk cId="468178126" sldId="280"/>
            <ac:spMk id="35" creationId="{E0CB861D-065F-4735-A08F-9D590F84B135}"/>
          </ac:spMkLst>
        </pc:spChg>
        <pc:spChg chg="mod">
          <ac:chgData name="Demerich, Brad (CCI-Atlanta)" userId="d664ea67-35f8-467c-8add-4666b0495ee4" providerId="ADAL" clId="{4912F010-6D38-418F-9DA6-E37899C39A92}" dt="2022-01-03T21:52:27.230" v="4726" actId="1076"/>
          <ac:spMkLst>
            <pc:docMk/>
            <pc:sldMk cId="468178126" sldId="280"/>
            <ac:spMk id="36" creationId="{1C451E21-2789-4D34-902C-AD6B4150830E}"/>
          </ac:spMkLst>
        </pc:spChg>
        <pc:spChg chg="mod">
          <ac:chgData name="Demerich, Brad (CCI-Atlanta)" userId="d664ea67-35f8-467c-8add-4666b0495ee4" providerId="ADAL" clId="{4912F010-6D38-418F-9DA6-E37899C39A92}" dt="2022-01-03T21:52:25.201" v="4725" actId="1076"/>
          <ac:spMkLst>
            <pc:docMk/>
            <pc:sldMk cId="468178126" sldId="280"/>
            <ac:spMk id="37" creationId="{77327BA3-E7A8-4DA0-95C5-96171572B57A}"/>
          </ac:spMkLst>
        </pc:spChg>
        <pc:spChg chg="mod">
          <ac:chgData name="Demerich, Brad (CCI-Atlanta)" userId="d664ea67-35f8-467c-8add-4666b0495ee4" providerId="ADAL" clId="{4912F010-6D38-418F-9DA6-E37899C39A92}" dt="2022-01-03T21:52:23.973" v="4724" actId="1076"/>
          <ac:spMkLst>
            <pc:docMk/>
            <pc:sldMk cId="468178126" sldId="280"/>
            <ac:spMk id="38" creationId="{7A30676E-8AE0-41BA-9EAC-175D5C1F89BE}"/>
          </ac:spMkLst>
        </pc:spChg>
        <pc:spChg chg="mod">
          <ac:chgData name="Demerich, Brad (CCI-Atlanta)" userId="d664ea67-35f8-467c-8add-4666b0495ee4" providerId="ADAL" clId="{4912F010-6D38-418F-9DA6-E37899C39A92}" dt="2022-01-03T21:52:22.532" v="4723" actId="1076"/>
          <ac:spMkLst>
            <pc:docMk/>
            <pc:sldMk cId="468178126" sldId="280"/>
            <ac:spMk id="39" creationId="{3E9578A6-AFC2-4083-B1D0-84F635678B4B}"/>
          </ac:spMkLst>
        </pc:spChg>
        <pc:spChg chg="mod">
          <ac:chgData name="Demerich, Brad (CCI-Atlanta)" userId="d664ea67-35f8-467c-8add-4666b0495ee4" providerId="ADAL" clId="{4912F010-6D38-418F-9DA6-E37899C39A92}" dt="2022-01-03T22:01:53.667" v="5125" actId="1076"/>
          <ac:spMkLst>
            <pc:docMk/>
            <pc:sldMk cId="468178126" sldId="280"/>
            <ac:spMk id="40" creationId="{24A3DD0E-9803-433C-8708-98970951397A}"/>
          </ac:spMkLst>
        </pc:spChg>
        <pc:spChg chg="mod">
          <ac:chgData name="Demerich, Brad (CCI-Atlanta)" userId="d664ea67-35f8-467c-8add-4666b0495ee4" providerId="ADAL" clId="{4912F010-6D38-418F-9DA6-E37899C39A92}" dt="2022-01-03T22:01:55.396" v="5126" actId="1076"/>
          <ac:spMkLst>
            <pc:docMk/>
            <pc:sldMk cId="468178126" sldId="280"/>
            <ac:spMk id="41" creationId="{0815988E-5495-4967-8DDC-1834D72EB707}"/>
          </ac:spMkLst>
        </pc:spChg>
        <pc:spChg chg="mod">
          <ac:chgData name="Demerich, Brad (CCI-Atlanta)" userId="d664ea67-35f8-467c-8add-4666b0495ee4" providerId="ADAL" clId="{4912F010-6D38-418F-9DA6-E37899C39A92}" dt="2022-01-03T22:01:51.680" v="5123" actId="1076"/>
          <ac:spMkLst>
            <pc:docMk/>
            <pc:sldMk cId="468178126" sldId="280"/>
            <ac:spMk id="42" creationId="{9C6A3D39-2B21-4D41-A61D-0DCF0EC22A79}"/>
          </ac:spMkLst>
        </pc:spChg>
        <pc:spChg chg="mod">
          <ac:chgData name="Demerich, Brad (CCI-Atlanta)" userId="d664ea67-35f8-467c-8add-4666b0495ee4" providerId="ADAL" clId="{4912F010-6D38-418F-9DA6-E37899C39A92}" dt="2022-01-03T22:01:52.550" v="5124" actId="1076"/>
          <ac:spMkLst>
            <pc:docMk/>
            <pc:sldMk cId="468178126" sldId="280"/>
            <ac:spMk id="43" creationId="{F275600A-CBA4-4CEE-922F-A1C6DD25DDEA}"/>
          </ac:spMkLst>
        </pc:spChg>
        <pc:spChg chg="mod">
          <ac:chgData name="Demerich, Brad (CCI-Atlanta)" userId="d664ea67-35f8-467c-8add-4666b0495ee4" providerId="ADAL" clId="{4912F010-6D38-418F-9DA6-E37899C39A92}" dt="2022-01-03T22:01:57.524" v="5127" actId="1076"/>
          <ac:spMkLst>
            <pc:docMk/>
            <pc:sldMk cId="468178126" sldId="280"/>
            <ac:spMk id="44" creationId="{77965AEA-1947-4559-A0DA-85EF880C0FCD}"/>
          </ac:spMkLst>
        </pc:spChg>
        <pc:spChg chg="mod">
          <ac:chgData name="Demerich, Brad (CCI-Atlanta)" userId="d664ea67-35f8-467c-8add-4666b0495ee4" providerId="ADAL" clId="{4912F010-6D38-418F-9DA6-E37899C39A92}" dt="2022-01-03T21:54:43.260" v="4761" actId="1076"/>
          <ac:spMkLst>
            <pc:docMk/>
            <pc:sldMk cId="468178126" sldId="280"/>
            <ac:spMk id="45" creationId="{8A9130E0-DB57-4CF3-BE1D-71CCC9390889}"/>
          </ac:spMkLst>
        </pc:spChg>
        <pc:spChg chg="add mod">
          <ac:chgData name="Demerich, Brad (CCI-Atlanta)" userId="d664ea67-35f8-467c-8add-4666b0495ee4" providerId="ADAL" clId="{4912F010-6D38-418F-9DA6-E37899C39A92}" dt="2022-01-03T22:05:54.757" v="5185" actId="20577"/>
          <ac:spMkLst>
            <pc:docMk/>
            <pc:sldMk cId="468178126" sldId="280"/>
            <ac:spMk id="50" creationId="{E4005548-F7F7-489F-B538-417B53D41087}"/>
          </ac:spMkLst>
        </pc:spChg>
        <pc:spChg chg="add mod">
          <ac:chgData name="Demerich, Brad (CCI-Atlanta)" userId="d664ea67-35f8-467c-8add-4666b0495ee4" providerId="ADAL" clId="{4912F010-6D38-418F-9DA6-E37899C39A92}" dt="2022-01-03T22:05:47.607" v="5170" actId="1076"/>
          <ac:spMkLst>
            <pc:docMk/>
            <pc:sldMk cId="468178126" sldId="280"/>
            <ac:spMk id="51" creationId="{4703F656-AFFE-4888-AF90-F6A2CB5122D9}"/>
          </ac:spMkLst>
        </pc:spChg>
        <pc:spChg chg="add mod">
          <ac:chgData name="Demerich, Brad (CCI-Atlanta)" userId="d664ea67-35f8-467c-8add-4666b0495ee4" providerId="ADAL" clId="{4912F010-6D38-418F-9DA6-E37899C39A92}" dt="2022-01-03T22:05:28.819" v="5168" actId="404"/>
          <ac:spMkLst>
            <pc:docMk/>
            <pc:sldMk cId="468178126" sldId="280"/>
            <ac:spMk id="52" creationId="{AFB319A5-1DC1-4363-8E04-ABE2C8FD6586}"/>
          </ac:spMkLst>
        </pc:spChg>
        <pc:spChg chg="add mod">
          <ac:chgData name="Demerich, Brad (CCI-Atlanta)" userId="d664ea67-35f8-467c-8add-4666b0495ee4" providerId="ADAL" clId="{4912F010-6D38-418F-9DA6-E37899C39A92}" dt="2022-01-03T22:05:43.453" v="5169" actId="1076"/>
          <ac:spMkLst>
            <pc:docMk/>
            <pc:sldMk cId="468178126" sldId="280"/>
            <ac:spMk id="53" creationId="{7783EF43-A717-4C64-A376-17D569C4D3E2}"/>
          </ac:spMkLst>
        </pc:spChg>
        <pc:spChg chg="add mod">
          <ac:chgData name="Demerich, Brad (CCI-Atlanta)" userId="d664ea67-35f8-467c-8add-4666b0495ee4" providerId="ADAL" clId="{4912F010-6D38-418F-9DA6-E37899C39A92}" dt="2022-01-03T22:02:22.445" v="5131" actId="164"/>
          <ac:spMkLst>
            <pc:docMk/>
            <pc:sldMk cId="468178126" sldId="280"/>
            <ac:spMk id="54" creationId="{C99733CE-5F8F-46C4-9D12-2CE066F8337A}"/>
          </ac:spMkLst>
        </pc:spChg>
        <pc:grpChg chg="add mod">
          <ac:chgData name="Demerich, Brad (CCI-Atlanta)" userId="d664ea67-35f8-467c-8add-4666b0495ee4" providerId="ADAL" clId="{4912F010-6D38-418F-9DA6-E37899C39A92}" dt="2022-01-03T22:02:26.269" v="5132" actId="1076"/>
          <ac:grpSpMkLst>
            <pc:docMk/>
            <pc:sldMk cId="468178126" sldId="280"/>
            <ac:grpSpMk id="9" creationId="{9B210BB7-9638-41E7-B857-6215FE896137}"/>
          </ac:grpSpMkLst>
        </pc:grp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6" creationId="{99AD5AC7-6DCA-45ED-B20C-47ECCE2AD8D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7" creationId="{6CFE5055-C3A5-435F-B98A-54A606053B9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1" creationId="{12A30D3A-58FE-4748-833E-7EACE2F59C77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2" creationId="{F4F4F6D2-EF3A-4372-88BD-5E29B9BE26ED}"/>
          </ac:picMkLst>
        </pc:picChg>
        <pc:picChg chg="mod">
          <ac:chgData name="Demerich, Brad (CCI-Atlanta)" userId="d664ea67-35f8-467c-8add-4666b0495ee4" providerId="ADAL" clId="{4912F010-6D38-418F-9DA6-E37899C39A92}" dt="2022-01-03T21:54:47.063" v="4762" actId="166"/>
          <ac:picMkLst>
            <pc:docMk/>
            <pc:sldMk cId="468178126" sldId="280"/>
            <ac:picMk id="2050" creationId="{D66438F2-5716-493B-9B8C-0CD7AF795DE5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58" creationId="{F9C19574-BEC9-4A9E-8BBF-C71AD07E4523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60" creationId="{9D2A0CB4-F1A3-42BE-820C-560C7E9A30EF}"/>
          </ac:picMkLst>
        </pc:picChg>
        <pc:picChg chg="del">
          <ac:chgData name="Demerich, Brad (CCI-Atlanta)" userId="d664ea67-35f8-467c-8add-4666b0495ee4" providerId="ADAL" clId="{4912F010-6D38-418F-9DA6-E37899C39A92}" dt="2022-01-03T21:51:09.331" v="4706" actId="478"/>
          <ac:picMkLst>
            <pc:docMk/>
            <pc:sldMk cId="468178126" sldId="280"/>
            <ac:picMk id="2062" creationId="{56129344-B093-47F1-9E3B-1E915823AD19}"/>
          </ac:picMkLst>
        </pc:picChg>
        <pc:cxnChg chg="add del mod">
          <ac:chgData name="Demerich, Brad (CCI-Atlanta)" userId="d664ea67-35f8-467c-8add-4666b0495ee4" providerId="ADAL" clId="{4912F010-6D38-418F-9DA6-E37899C39A92}" dt="2022-01-03T21:58:40.518" v="5072" actId="478"/>
          <ac:cxnSpMkLst>
            <pc:docMk/>
            <pc:sldMk cId="468178126" sldId="280"/>
            <ac:cxnSpMk id="3" creationId="{FF811703-1125-4A90-B971-9E7245EDC91F}"/>
          </ac:cxnSpMkLst>
        </pc:cxnChg>
      </pc:sldChg>
      <pc:sldChg chg="addSp delSp modSp add mod delAnim modAnim">
        <pc:chgData name="Demerich, Brad (CCI-Atlanta)" userId="d664ea67-35f8-467c-8add-4666b0495ee4" providerId="ADAL" clId="{4912F010-6D38-418F-9DA6-E37899C39A92}" dt="2022-01-07T15:11:01.678" v="7782" actId="20577"/>
        <pc:sldMkLst>
          <pc:docMk/>
          <pc:sldMk cId="3101687121" sldId="281"/>
        </pc:sldMkLst>
        <pc:spChg chg="add del mod">
          <ac:chgData name="Demerich, Brad (CCI-Atlanta)" userId="d664ea67-35f8-467c-8add-4666b0495ee4" providerId="ADAL" clId="{4912F010-6D38-418F-9DA6-E37899C39A92}" dt="2022-01-04T16:47:08.182" v="6020"/>
          <ac:spMkLst>
            <pc:docMk/>
            <pc:sldMk cId="3101687121" sldId="281"/>
            <ac:spMk id="2" creationId="{43954F21-68AA-4CF5-BB94-924B44BCFD3C}"/>
          </ac:spMkLst>
        </pc:spChg>
        <pc:spChg chg="add mod">
          <ac:chgData name="Demerich, Brad (CCI-Atlanta)" userId="d664ea67-35f8-467c-8add-4666b0495ee4" providerId="ADAL" clId="{4912F010-6D38-418F-9DA6-E37899C39A92}" dt="2022-01-04T16:54:29.702" v="6165" actId="1076"/>
          <ac:spMkLst>
            <pc:docMk/>
            <pc:sldMk cId="3101687121" sldId="281"/>
            <ac:spMk id="9" creationId="{8E28D8F2-E310-4284-8730-8BD70849A0E8}"/>
          </ac:spMkLst>
        </pc:spChg>
        <pc:spChg chg="mod">
          <ac:chgData name="Demerich, Brad (CCI-Atlanta)" userId="d664ea67-35f8-467c-8add-4666b0495ee4" providerId="ADAL" clId="{4912F010-6D38-418F-9DA6-E37899C39A92}" dt="2022-01-04T16:55:41.061" v="6172" actId="1076"/>
          <ac:spMkLst>
            <pc:docMk/>
            <pc:sldMk cId="3101687121" sldId="281"/>
            <ac:spMk id="10" creationId="{77702A36-D261-4286-8957-B6D5649B21BC}"/>
          </ac:spMkLst>
        </pc:spChg>
        <pc:spChg chg="mod">
          <ac:chgData name="Demerich, Brad (CCI-Atlanta)" userId="d664ea67-35f8-467c-8add-4666b0495ee4" providerId="ADAL" clId="{4912F010-6D38-418F-9DA6-E37899C39A92}" dt="2022-01-04T16:55:44.118" v="6174" actId="1076"/>
          <ac:spMkLst>
            <pc:docMk/>
            <pc:sldMk cId="3101687121" sldId="281"/>
            <ac:spMk id="11" creationId="{0A3F00A0-DF0D-4184-9D30-1EE7F9A00316}"/>
          </ac:spMkLst>
        </pc:spChg>
        <pc:spChg chg="mod">
          <ac:chgData name="Demerich, Brad (CCI-Atlanta)" userId="d664ea67-35f8-467c-8add-4666b0495ee4" providerId="ADAL" clId="{4912F010-6D38-418F-9DA6-E37899C39A92}" dt="2022-01-04T16:55:39.781" v="6171" actId="1076"/>
          <ac:spMkLst>
            <pc:docMk/>
            <pc:sldMk cId="3101687121" sldId="281"/>
            <ac:spMk id="12" creationId="{EAA26F76-9E03-4DE4-BA1C-3B2E574F8555}"/>
          </ac:spMkLst>
        </pc:spChg>
        <pc:spChg chg="mod">
          <ac:chgData name="Demerich, Brad (CCI-Atlanta)" userId="d664ea67-35f8-467c-8add-4666b0495ee4" providerId="ADAL" clId="{4912F010-6D38-418F-9DA6-E37899C39A92}" dt="2022-01-04T16:55:42.833" v="6173" actId="1076"/>
          <ac:spMkLst>
            <pc:docMk/>
            <pc:sldMk cId="3101687121" sldId="281"/>
            <ac:spMk id="13" creationId="{2B616B3E-A15C-456C-B6F1-A2F8756D965D}"/>
          </ac:spMkLst>
        </pc:spChg>
        <pc:spChg chg="mod">
          <ac:chgData name="Demerich, Brad (CCI-Atlanta)" userId="d664ea67-35f8-467c-8add-4666b0495ee4" providerId="ADAL" clId="{4912F010-6D38-418F-9DA6-E37899C39A92}" dt="2022-01-04T16:55:46.588" v="6175" actId="1076"/>
          <ac:spMkLst>
            <pc:docMk/>
            <pc:sldMk cId="3101687121" sldId="281"/>
            <ac:spMk id="14" creationId="{B3A66CAC-A431-4149-A03F-422CD406720D}"/>
          </ac:spMkLst>
        </pc:spChg>
        <pc:spChg chg="mod">
          <ac:chgData name="Demerich, Brad (CCI-Atlanta)" userId="d664ea67-35f8-467c-8add-4666b0495ee4" providerId="ADAL" clId="{4912F010-6D38-418F-9DA6-E37899C39A92}" dt="2022-01-04T16:55:37.527" v="6170" actId="1076"/>
          <ac:spMkLst>
            <pc:docMk/>
            <pc:sldMk cId="3101687121" sldId="281"/>
            <ac:spMk id="15" creationId="{0AE505A2-0BBF-4AF4-8FF4-5254CB8558D5}"/>
          </ac:spMkLst>
        </pc:spChg>
        <pc:spChg chg="mod">
          <ac:chgData name="Demerich, Brad (CCI-Atlanta)" userId="d664ea67-35f8-467c-8add-4666b0495ee4" providerId="ADAL" clId="{4912F010-6D38-418F-9DA6-E37899C39A92}" dt="2022-01-04T16:55:35.784" v="6169" actId="1076"/>
          <ac:spMkLst>
            <pc:docMk/>
            <pc:sldMk cId="3101687121" sldId="281"/>
            <ac:spMk id="18" creationId="{8D1B23E9-068A-47F1-80F8-AB73691E3D80}"/>
          </ac:spMkLst>
        </pc:spChg>
        <pc:spChg chg="mod">
          <ac:chgData name="Demerich, Brad (CCI-Atlanta)" userId="d664ea67-35f8-467c-8add-4666b0495ee4" providerId="ADAL" clId="{4912F010-6D38-418F-9DA6-E37899C39A92}" dt="2022-01-04T16:52:55.543" v="6122" actId="1076"/>
          <ac:spMkLst>
            <pc:docMk/>
            <pc:sldMk cId="3101687121" sldId="281"/>
            <ac:spMk id="21" creationId="{BD0343B2-95EF-4B5E-8C8E-BBAF73C328C7}"/>
          </ac:spMkLst>
        </pc:spChg>
        <pc:spChg chg="mod">
          <ac:chgData name="Demerich, Brad (CCI-Atlanta)" userId="d664ea67-35f8-467c-8add-4666b0495ee4" providerId="ADAL" clId="{4912F010-6D38-418F-9DA6-E37899C39A92}" dt="2022-01-04T16:52:57.215" v="6123" actId="1076"/>
          <ac:spMkLst>
            <pc:docMk/>
            <pc:sldMk cId="3101687121" sldId="281"/>
            <ac:spMk id="22" creationId="{A2ABEDD0-2065-49A4-8C47-93439FEE3537}"/>
          </ac:spMkLst>
        </pc:spChg>
        <pc:spChg chg="mod">
          <ac:chgData name="Demerich, Brad (CCI-Atlanta)" userId="d664ea67-35f8-467c-8add-4666b0495ee4" providerId="ADAL" clId="{4912F010-6D38-418F-9DA6-E37899C39A92}" dt="2022-01-04T16:52:54.491" v="6121" actId="1076"/>
          <ac:spMkLst>
            <pc:docMk/>
            <pc:sldMk cId="3101687121" sldId="281"/>
            <ac:spMk id="23" creationId="{9FC283E5-1499-49B5-BB8F-9A1DF677EB61}"/>
          </ac:spMkLst>
        </pc:spChg>
        <pc:spChg chg="mod">
          <ac:chgData name="Demerich, Brad (CCI-Atlanta)" userId="d664ea67-35f8-467c-8add-4666b0495ee4" providerId="ADAL" clId="{4912F010-6D38-418F-9DA6-E37899C39A92}" dt="2022-01-04T16:52:49.647" v="6117" actId="1076"/>
          <ac:spMkLst>
            <pc:docMk/>
            <pc:sldMk cId="3101687121" sldId="281"/>
            <ac:spMk id="24" creationId="{C843BFA2-BC65-4326-B8BC-3D2F01D52A57}"/>
          </ac:spMkLst>
        </pc:spChg>
        <pc:spChg chg="mod">
          <ac:chgData name="Demerich, Brad (CCI-Atlanta)" userId="d664ea67-35f8-467c-8add-4666b0495ee4" providerId="ADAL" clId="{4912F010-6D38-418F-9DA6-E37899C39A92}" dt="2022-01-04T16:52:58.905" v="6124" actId="1076"/>
          <ac:spMkLst>
            <pc:docMk/>
            <pc:sldMk cId="3101687121" sldId="281"/>
            <ac:spMk id="27" creationId="{5F01FB6B-DE7A-4F51-A443-74B36845ACE9}"/>
          </ac:spMkLst>
        </pc:spChg>
        <pc:spChg chg="ord">
          <ac:chgData name="Demerich, Brad (CCI-Atlanta)" userId="d664ea67-35f8-467c-8add-4666b0495ee4" providerId="ADAL" clId="{4912F010-6D38-418F-9DA6-E37899C39A92}" dt="2022-01-04T16:46:06.751" v="6012" actId="167"/>
          <ac:spMkLst>
            <pc:docMk/>
            <pc:sldMk cId="3101687121" sldId="281"/>
            <ac:spMk id="30" creationId="{71190C7A-9915-4DCE-B09B-D28012B80EEE}"/>
          </ac:spMkLst>
        </pc:spChg>
        <pc:spChg chg="add mod">
          <ac:chgData name="Demerich, Brad (CCI-Atlanta)" userId="d664ea67-35f8-467c-8add-4666b0495ee4" providerId="ADAL" clId="{4912F010-6D38-418F-9DA6-E37899C39A92}" dt="2022-01-04T16:54:33.059" v="6166" actId="1076"/>
          <ac:spMkLst>
            <pc:docMk/>
            <pc:sldMk cId="3101687121" sldId="281"/>
            <ac:spMk id="31" creationId="{463F8A63-5E2D-48C0-A96F-46B1002D7762}"/>
          </ac:spMkLst>
        </pc:spChg>
        <pc:spChg chg="mod">
          <ac:chgData name="Demerich, Brad (CCI-Atlanta)" userId="d664ea67-35f8-467c-8add-4666b0495ee4" providerId="ADAL" clId="{4912F010-6D38-418F-9DA6-E37899C39A92}" dt="2022-01-07T15:11:01.678" v="7782" actId="20577"/>
          <ac:spMkLst>
            <pc:docMk/>
            <pc:sldMk cId="3101687121" sldId="281"/>
            <ac:spMk id="33" creationId="{44913DDF-0257-4A1A-B169-D5DBBF714A79}"/>
          </ac:spMkLst>
        </pc:spChg>
        <pc:spChg chg="mod">
          <ac:chgData name="Demerich, Brad (CCI-Atlanta)" userId="d664ea67-35f8-467c-8add-4666b0495ee4" providerId="ADAL" clId="{4912F010-6D38-418F-9DA6-E37899C39A92}" dt="2022-01-04T16:45:18.843" v="6002" actId="20577"/>
          <ac:spMkLst>
            <pc:docMk/>
            <pc:sldMk cId="3101687121" sldId="281"/>
            <ac:spMk id="34" creationId="{833CDBF7-4567-46F1-A79D-2DF749C53744}"/>
          </ac:spMkLst>
        </pc:spChg>
        <pc:spChg chg="del">
          <ac:chgData name="Demerich, Brad (CCI-Atlanta)" userId="d664ea67-35f8-467c-8add-4666b0495ee4" providerId="ADAL" clId="{4912F010-6D38-418F-9DA6-E37899C39A92}" dt="2022-01-04T16:45:29.009" v="6003" actId="478"/>
          <ac:spMkLst>
            <pc:docMk/>
            <pc:sldMk cId="3101687121" sldId="281"/>
            <ac:spMk id="37" creationId="{3F6C98B7-A8B8-4BD0-ADB2-DB4FC4ADAE9B}"/>
          </ac:spMkLst>
        </pc:spChg>
        <pc:spChg chg="del mod ord">
          <ac:chgData name="Demerich, Brad (CCI-Atlanta)" userId="d664ea67-35f8-467c-8add-4666b0495ee4" providerId="ADAL" clId="{4912F010-6D38-418F-9DA6-E37899C39A92}" dt="2022-01-04T16:52:53.259" v="6120" actId="478"/>
          <ac:spMkLst>
            <pc:docMk/>
            <pc:sldMk cId="3101687121" sldId="281"/>
            <ac:spMk id="39" creationId="{A775A0BD-8CA3-45CD-8656-BFAEF19B214F}"/>
          </ac:spMkLst>
        </pc:spChg>
        <pc:spChg chg="add mod">
          <ac:chgData name="Demerich, Brad (CCI-Atlanta)" userId="d664ea67-35f8-467c-8add-4666b0495ee4" providerId="ADAL" clId="{4912F010-6D38-418F-9DA6-E37899C39A92}" dt="2022-01-04T16:54:25.593" v="6164" actId="1076"/>
          <ac:spMkLst>
            <pc:docMk/>
            <pc:sldMk cId="3101687121" sldId="281"/>
            <ac:spMk id="40" creationId="{DC4288F1-1F04-4825-BA49-87BA2B33F69F}"/>
          </ac:spMkLst>
        </pc:spChg>
        <pc:spChg chg="add mod ord">
          <ac:chgData name="Demerich, Brad (CCI-Atlanta)" userId="d664ea67-35f8-467c-8add-4666b0495ee4" providerId="ADAL" clId="{4912F010-6D38-418F-9DA6-E37899C39A92}" dt="2022-01-04T16:57:39.068" v="6181" actId="167"/>
          <ac:spMkLst>
            <pc:docMk/>
            <pc:sldMk cId="3101687121" sldId="281"/>
            <ac:spMk id="42" creationId="{2D3A6074-BEE6-4F44-BE1D-45E1E2F3C143}"/>
          </ac:spMkLst>
        </pc:spChg>
        <pc:graphicFrameChg chg="add mod">
          <ac:chgData name="Demerich, Brad (CCI-Atlanta)" userId="d664ea67-35f8-467c-8add-4666b0495ee4" providerId="ADAL" clId="{4912F010-6D38-418F-9DA6-E37899C39A92}" dt="2022-01-04T16:55:24.407" v="6167" actId="2085"/>
          <ac:graphicFrameMkLst>
            <pc:docMk/>
            <pc:sldMk cId="3101687121" sldId="281"/>
            <ac:graphicFrameMk id="5" creationId="{65CB9E13-6081-495A-8432-836EC9B94339}"/>
          </ac:graphicFrameMkLst>
        </pc:graphicFrameChg>
        <pc:graphicFrameChg chg="add mod">
          <ac:chgData name="Demerich, Brad (CCI-Atlanta)" userId="d664ea67-35f8-467c-8add-4666b0495ee4" providerId="ADAL" clId="{4912F010-6D38-418F-9DA6-E37899C39A92}" dt="2022-01-04T16:52:43.644" v="6116" actId="1076"/>
          <ac:graphicFrameMkLst>
            <pc:docMk/>
            <pc:sldMk cId="3101687121" sldId="281"/>
            <ac:graphicFrameMk id="8" creationId="{00F48270-F0F0-4E34-B3B3-A35891B8FCA4}"/>
          </ac:graphicFrameMkLst>
        </pc:graphicFrameChg>
        <pc:picChg chg="del">
          <ac:chgData name="Demerich, Brad (CCI-Atlanta)" userId="d664ea67-35f8-467c-8add-4666b0495ee4" providerId="ADAL" clId="{4912F010-6D38-418F-9DA6-E37899C39A92}" dt="2022-01-04T16:45:29.009" v="6003" actId="478"/>
          <ac:picMkLst>
            <pc:docMk/>
            <pc:sldMk cId="3101687121" sldId="281"/>
            <ac:picMk id="35" creationId="{E2F13442-7B17-423F-92C7-9626B17EFF16}"/>
          </ac:picMkLst>
        </pc:picChg>
        <pc:picChg chg="del mod ord">
          <ac:chgData name="Demerich, Brad (CCI-Atlanta)" userId="d664ea67-35f8-467c-8add-4666b0495ee4" providerId="ADAL" clId="{4912F010-6D38-418F-9DA6-E37899C39A92}" dt="2022-01-04T16:52:52.594" v="6119" actId="478"/>
          <ac:picMkLst>
            <pc:docMk/>
            <pc:sldMk cId="3101687121" sldId="281"/>
            <ac:picMk id="38" creationId="{B73F59DD-F078-4C3C-A3FE-5D4CC28443C9}"/>
          </ac:picMkLst>
        </pc:picChg>
        <pc:picChg chg="add mod ord">
          <ac:chgData name="Demerich, Brad (CCI-Atlanta)" userId="d664ea67-35f8-467c-8add-4666b0495ee4" providerId="ADAL" clId="{4912F010-6D38-418F-9DA6-E37899C39A92}" dt="2022-01-04T16:57:50.611" v="6182" actId="207"/>
          <ac:picMkLst>
            <pc:docMk/>
            <pc:sldMk cId="3101687121" sldId="281"/>
            <ac:picMk id="41" creationId="{5AF51838-5572-4F23-8028-85435772CAD8}"/>
          </ac:picMkLst>
        </pc:picChg>
        <pc:cxnChg chg="del">
          <ac:chgData name="Demerich, Brad (CCI-Atlanta)" userId="d664ea67-35f8-467c-8add-4666b0495ee4" providerId="ADAL" clId="{4912F010-6D38-418F-9DA6-E37899C39A92}" dt="2022-01-04T16:45:29.009" v="6003" actId="478"/>
          <ac:cxnSpMkLst>
            <pc:docMk/>
            <pc:sldMk cId="3101687121" sldId="281"/>
            <ac:cxnSpMk id="36" creationId="{00C08E66-1232-4208-97AC-BF04111C7F02}"/>
          </ac:cxnSpMkLst>
        </pc:cxnChg>
      </pc:sldChg>
      <pc:sldChg chg="addSp delSp modSp add mod modAnim">
        <pc:chgData name="Demerich, Brad (CCI-Atlanta)" userId="d664ea67-35f8-467c-8add-4666b0495ee4" providerId="ADAL" clId="{4912F010-6D38-418F-9DA6-E37899C39A92}" dt="2022-01-06T14:41:32.440" v="7075" actId="20577"/>
        <pc:sldMkLst>
          <pc:docMk/>
          <pc:sldMk cId="3884757454" sldId="282"/>
        </pc:sldMkLst>
        <pc:spChg chg="mod">
          <ac:chgData name="Demerich, Brad (CCI-Atlanta)" userId="d664ea67-35f8-467c-8add-4666b0495ee4" providerId="ADAL" clId="{4912F010-6D38-418F-9DA6-E37899C39A92}" dt="2022-01-06T14:40:13.173" v="6942" actId="20577"/>
          <ac:spMkLst>
            <pc:docMk/>
            <pc:sldMk cId="3884757454" sldId="282"/>
            <ac:spMk id="8" creationId="{9FAB8D3A-CE58-4312-B481-8E254558403E}"/>
          </ac:spMkLst>
        </pc:spChg>
        <pc:spChg chg="mod">
          <ac:chgData name="Demerich, Brad (CCI-Atlanta)" userId="d664ea67-35f8-467c-8add-4666b0495ee4" providerId="ADAL" clId="{4912F010-6D38-418F-9DA6-E37899C39A92}" dt="2022-01-05T20:59:33.901" v="6212" actId="20577"/>
          <ac:spMkLst>
            <pc:docMk/>
            <pc:sldMk cId="3884757454" sldId="282"/>
            <ac:spMk id="10" creationId="{E56C1B9B-1113-43F4-AB86-CAFB44939E89}"/>
          </ac:spMkLst>
        </pc:spChg>
        <pc:spChg chg="mod">
          <ac:chgData name="Demerich, Brad (CCI-Atlanta)" userId="d664ea67-35f8-467c-8add-4666b0495ee4" providerId="ADAL" clId="{4912F010-6D38-418F-9DA6-E37899C39A92}" dt="2022-01-06T14:40:54.183" v="6991" actId="20577"/>
          <ac:spMkLst>
            <pc:docMk/>
            <pc:sldMk cId="3884757454" sldId="282"/>
            <ac:spMk id="50" creationId="{E4005548-F7F7-489F-B538-417B53D41087}"/>
          </ac:spMkLst>
        </pc:spChg>
        <pc:spChg chg="mod">
          <ac:chgData name="Demerich, Brad (CCI-Atlanta)" userId="d664ea67-35f8-467c-8add-4666b0495ee4" providerId="ADAL" clId="{4912F010-6D38-418F-9DA6-E37899C39A92}" dt="2022-01-06T14:41:19.023" v="7049" actId="20577"/>
          <ac:spMkLst>
            <pc:docMk/>
            <pc:sldMk cId="3884757454" sldId="282"/>
            <ac:spMk id="51" creationId="{4703F656-AFFE-4888-AF90-F6A2CB5122D9}"/>
          </ac:spMkLst>
        </pc:spChg>
        <pc:spChg chg="mod">
          <ac:chgData name="Demerich, Brad (CCI-Atlanta)" userId="d664ea67-35f8-467c-8add-4666b0495ee4" providerId="ADAL" clId="{4912F010-6D38-418F-9DA6-E37899C39A92}" dt="2022-01-06T14:41:32.440" v="7075" actId="20577"/>
          <ac:spMkLst>
            <pc:docMk/>
            <pc:sldMk cId="3884757454" sldId="282"/>
            <ac:spMk id="52" creationId="{AFB319A5-1DC1-4363-8E04-ABE2C8FD6586}"/>
          </ac:spMkLst>
        </pc:spChg>
        <pc:spChg chg="mod">
          <ac:chgData name="Demerich, Brad (CCI-Atlanta)" userId="d664ea67-35f8-467c-8add-4666b0495ee4" providerId="ADAL" clId="{4912F010-6D38-418F-9DA6-E37899C39A92}" dt="2022-01-06T14:40:19.149" v="6946" actId="20577"/>
          <ac:spMkLst>
            <pc:docMk/>
            <pc:sldMk cId="3884757454" sldId="282"/>
            <ac:spMk id="53" creationId="{7783EF43-A717-4C64-A376-17D569C4D3E2}"/>
          </ac:spMkLst>
        </pc:spChg>
        <pc:spChg chg="mod">
          <ac:chgData name="Demerich, Brad (CCI-Atlanta)" userId="d664ea67-35f8-467c-8add-4666b0495ee4" providerId="ADAL" clId="{4912F010-6D38-418F-9DA6-E37899C39A92}" dt="2022-01-06T14:40:27.799" v="6948" actId="20577"/>
          <ac:spMkLst>
            <pc:docMk/>
            <pc:sldMk cId="3884757454" sldId="282"/>
            <ac:spMk id="54" creationId="{C99733CE-5F8F-46C4-9D12-2CE066F8337A}"/>
          </ac:spMkLst>
        </pc:spChg>
        <pc:picChg chg="add mod modCrop">
          <ac:chgData name="Demerich, Brad (CCI-Atlanta)" userId="d664ea67-35f8-467c-8add-4666b0495ee4" providerId="ADAL" clId="{4912F010-6D38-418F-9DA6-E37899C39A92}" dt="2022-01-05T20:58:44.159" v="6201" actId="732"/>
          <ac:picMkLst>
            <pc:docMk/>
            <pc:sldMk cId="3884757454" sldId="282"/>
            <ac:picMk id="55" creationId="{53EC7622-F665-446D-BFF6-092A7D87CD32}"/>
          </ac:picMkLst>
        </pc:picChg>
        <pc:picChg chg="del">
          <ac:chgData name="Demerich, Brad (CCI-Atlanta)" userId="d664ea67-35f8-467c-8add-4666b0495ee4" providerId="ADAL" clId="{4912F010-6D38-418F-9DA6-E37899C39A92}" dt="2022-01-05T20:57:56.008" v="6185" actId="478"/>
          <ac:picMkLst>
            <pc:docMk/>
            <pc:sldMk cId="3884757454" sldId="282"/>
            <ac:picMk id="2050" creationId="{D66438F2-5716-493B-9B8C-0CD7AF795DE5}"/>
          </ac:picMkLst>
        </pc:picChg>
      </pc:sldChg>
      <pc:sldChg chg="addSp delSp modSp add mod ord modAnim">
        <pc:chgData name="Demerich, Brad (CCI-Atlanta)" userId="d664ea67-35f8-467c-8add-4666b0495ee4" providerId="ADAL" clId="{4912F010-6D38-418F-9DA6-E37899C39A92}" dt="2022-01-07T15:45:07.492" v="8026" actId="20577"/>
        <pc:sldMkLst>
          <pc:docMk/>
          <pc:sldMk cId="2892008871" sldId="283"/>
        </pc:sldMkLst>
        <pc:spChg chg="add mod">
          <ac:chgData name="Demerich, Brad (CCI-Atlanta)" userId="d664ea67-35f8-467c-8add-4666b0495ee4" providerId="ADAL" clId="{4912F010-6D38-418F-9DA6-E37899C39A92}" dt="2022-01-05T21:20:30.561" v="6810" actId="1076"/>
          <ac:spMkLst>
            <pc:docMk/>
            <pc:sldMk cId="2892008871" sldId="283"/>
            <ac:spMk id="4" creationId="{0834A108-B791-4064-AD2C-279F80DAC663}"/>
          </ac:spMkLst>
        </pc:spChg>
        <pc:spChg chg="add mod">
          <ac:chgData name="Demerich, Brad (CCI-Atlanta)" userId="d664ea67-35f8-467c-8add-4666b0495ee4" providerId="ADAL" clId="{4912F010-6D38-418F-9DA6-E37899C39A92}" dt="2022-01-05T21:19:36.885" v="6795" actId="164"/>
          <ac:spMkLst>
            <pc:docMk/>
            <pc:sldMk cId="2892008871" sldId="283"/>
            <ac:spMk id="7" creationId="{450F955D-B791-4F96-A89E-91CF1C87554F}"/>
          </ac:spMkLst>
        </pc:spChg>
        <pc:spChg chg="add mod">
          <ac:chgData name="Demerich, Brad (CCI-Atlanta)" userId="d664ea67-35f8-467c-8add-4666b0495ee4" providerId="ADAL" clId="{4912F010-6D38-418F-9DA6-E37899C39A92}" dt="2022-01-05T21:19:48.364" v="6797" actId="14100"/>
          <ac:spMkLst>
            <pc:docMk/>
            <pc:sldMk cId="2892008871" sldId="283"/>
            <ac:spMk id="8" creationId="{6E246509-890F-4DB3-8999-287AD4301818}"/>
          </ac:spMkLst>
        </pc:spChg>
        <pc:spChg chg="mod">
          <ac:chgData name="Demerich, Brad (CCI-Atlanta)" userId="d664ea67-35f8-467c-8add-4666b0495ee4" providerId="ADAL" clId="{4912F010-6D38-418F-9DA6-E37899C39A92}" dt="2022-01-05T21:24:42.717" v="6825" actId="403"/>
          <ac:spMkLst>
            <pc:docMk/>
            <pc:sldMk cId="2892008871" sldId="283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5T21:04:07.995" v="6434" actId="478"/>
          <ac:spMkLst>
            <pc:docMk/>
            <pc:sldMk cId="2892008871" sldId="283"/>
            <ac:spMk id="32" creationId="{DFD92DB0-B216-4F93-8C97-56A5B16F9266}"/>
          </ac:spMkLst>
        </pc:spChg>
        <pc:spChg chg="del mod">
          <ac:chgData name="Demerich, Brad (CCI-Atlanta)" userId="d664ea67-35f8-467c-8add-4666b0495ee4" providerId="ADAL" clId="{4912F010-6D38-418F-9DA6-E37899C39A92}" dt="2022-01-05T21:04:50.856" v="6463" actId="478"/>
          <ac:spMkLst>
            <pc:docMk/>
            <pc:sldMk cId="2892008871" sldId="283"/>
            <ac:spMk id="33" creationId="{0FF07074-89D2-4C57-B335-FC6142EB6E4C}"/>
          </ac:spMkLst>
        </pc:spChg>
        <pc:spChg chg="del">
          <ac:chgData name="Demerich, Brad (CCI-Atlanta)" userId="d664ea67-35f8-467c-8add-4666b0495ee4" providerId="ADAL" clId="{4912F010-6D38-418F-9DA6-E37899C39A92}" dt="2022-01-05T21:04:14.659" v="6440" actId="478"/>
          <ac:spMkLst>
            <pc:docMk/>
            <pc:sldMk cId="2892008871" sldId="283"/>
            <ac:spMk id="34" creationId="{FF7ED22B-1356-4398-99B3-205A44145CAF}"/>
          </ac:spMkLst>
        </pc:spChg>
        <pc:spChg chg="del">
          <ac:chgData name="Demerich, Brad (CCI-Atlanta)" userId="d664ea67-35f8-467c-8add-4666b0495ee4" providerId="ADAL" clId="{4912F010-6D38-418F-9DA6-E37899C39A92}" dt="2022-01-05T21:04:13.320" v="6439" actId="478"/>
          <ac:spMkLst>
            <pc:docMk/>
            <pc:sldMk cId="2892008871" sldId="283"/>
            <ac:spMk id="35" creationId="{A006833A-3B51-4B46-9D5D-33A7CB59E16C}"/>
          </ac:spMkLst>
        </pc:spChg>
        <pc:spChg chg="del">
          <ac:chgData name="Demerich, Brad (CCI-Atlanta)" userId="d664ea67-35f8-467c-8add-4666b0495ee4" providerId="ADAL" clId="{4912F010-6D38-418F-9DA6-E37899C39A92}" dt="2022-01-05T21:04:12.153" v="6438" actId="478"/>
          <ac:spMkLst>
            <pc:docMk/>
            <pc:sldMk cId="2892008871" sldId="283"/>
            <ac:spMk id="36" creationId="{C8BDC526-13F6-4BA7-9D5B-6174F68E43B7}"/>
          </ac:spMkLst>
        </pc:spChg>
        <pc:spChg chg="add mod ord">
          <ac:chgData name="Demerich, Brad (CCI-Atlanta)" userId="d664ea67-35f8-467c-8add-4666b0495ee4" providerId="ADAL" clId="{4912F010-6D38-418F-9DA6-E37899C39A92}" dt="2022-01-05T21:20:19.675" v="6805" actId="403"/>
          <ac:spMkLst>
            <pc:docMk/>
            <pc:sldMk cId="2892008871" sldId="283"/>
            <ac:spMk id="40" creationId="{6301F3C0-2740-4745-8404-04A5F511DE0A}"/>
          </ac:spMkLst>
        </pc:spChg>
        <pc:grpChg chg="add mod ord">
          <ac:chgData name="Demerich, Brad (CCI-Atlanta)" userId="d664ea67-35f8-467c-8add-4666b0495ee4" providerId="ADAL" clId="{4912F010-6D38-418F-9DA6-E37899C39A92}" dt="2022-01-05T21:19:36.885" v="6795" actId="164"/>
          <ac:grpSpMkLst>
            <pc:docMk/>
            <pc:sldMk cId="2892008871" sldId="283"/>
            <ac:grpSpMk id="6" creationId="{C4C4FC2F-0074-40C2-A431-F3BCA0C0413C}"/>
          </ac:grpSpMkLst>
        </pc:grpChg>
        <pc:grpChg chg="add mod">
          <ac:chgData name="Demerich, Brad (CCI-Atlanta)" userId="d664ea67-35f8-467c-8add-4666b0495ee4" providerId="ADAL" clId="{4912F010-6D38-418F-9DA6-E37899C39A92}" dt="2022-01-05T21:19:44.257" v="6796" actId="14861"/>
          <ac:grpSpMkLst>
            <pc:docMk/>
            <pc:sldMk cId="2892008871" sldId="283"/>
            <ac:grpSpMk id="9" creationId="{5311B77D-DDC7-4AB0-9F93-E656EFACF865}"/>
          </ac:grpSpMkLst>
        </pc:grpChg>
        <pc:graphicFrameChg chg="add mod modGraphic">
          <ac:chgData name="Demerich, Brad (CCI-Atlanta)" userId="d664ea67-35f8-467c-8add-4666b0495ee4" providerId="ADAL" clId="{4912F010-6D38-418F-9DA6-E37899C39A92}" dt="2022-01-07T15:45:07.492" v="8026" actId="20577"/>
          <ac:graphicFrameMkLst>
            <pc:docMk/>
            <pc:sldMk cId="2892008871" sldId="283"/>
            <ac:graphicFrameMk id="2" creationId="{992AE429-D449-4A9C-9943-2554CA772C67}"/>
          </ac:graphicFrameMkLst>
        </pc:graphicFrameChg>
        <pc:cxnChg chg="del">
          <ac:chgData name="Demerich, Brad (CCI-Atlanta)" userId="d664ea67-35f8-467c-8add-4666b0495ee4" providerId="ADAL" clId="{4912F010-6D38-418F-9DA6-E37899C39A92}" dt="2022-01-05T21:04:09.107" v="6435" actId="478"/>
          <ac:cxnSpMkLst>
            <pc:docMk/>
            <pc:sldMk cId="2892008871" sldId="283"/>
            <ac:cxnSpMk id="3" creationId="{7893FC79-4F22-45DF-813F-39E6636841A5}"/>
          </ac:cxnSpMkLst>
        </pc:cxnChg>
        <pc:cxnChg chg="del">
          <ac:chgData name="Demerich, Brad (CCI-Atlanta)" userId="d664ea67-35f8-467c-8add-4666b0495ee4" providerId="ADAL" clId="{4912F010-6D38-418F-9DA6-E37899C39A92}" dt="2022-01-05T21:04:09.915" v="6436" actId="478"/>
          <ac:cxnSpMkLst>
            <pc:docMk/>
            <pc:sldMk cId="2892008871" sldId="283"/>
            <ac:cxnSpMk id="38" creationId="{65F31433-85DC-4260-B8A2-51FD3E6E2AAD}"/>
          </ac:cxnSpMkLst>
        </pc:cxnChg>
        <pc:cxnChg chg="del">
          <ac:chgData name="Demerich, Brad (CCI-Atlanta)" userId="d664ea67-35f8-467c-8add-4666b0495ee4" providerId="ADAL" clId="{4912F010-6D38-418F-9DA6-E37899C39A92}" dt="2022-01-05T21:04:10.891" v="6437" actId="478"/>
          <ac:cxnSpMkLst>
            <pc:docMk/>
            <pc:sldMk cId="2892008871" sldId="283"/>
            <ac:cxnSpMk id="39" creationId="{F770F4F5-CFE5-4D21-8EDC-68ACD724C2EF}"/>
          </ac:cxnSpMkLst>
        </pc:cxnChg>
      </pc:sldChg>
      <pc:sldChg chg="addSp delSp modSp add mod delAnim">
        <pc:chgData name="Demerich, Brad (CCI-Atlanta)" userId="d664ea67-35f8-467c-8add-4666b0495ee4" providerId="ADAL" clId="{4912F010-6D38-418F-9DA6-E37899C39A92}" dt="2022-01-06T15:13:10.215" v="7089" actId="478"/>
        <pc:sldMkLst>
          <pc:docMk/>
          <pc:sldMk cId="2021969259" sldId="284"/>
        </pc:sldMkLst>
        <pc:spChg chg="add mod">
          <ac:chgData name="Demerich, Brad (CCI-Atlanta)" userId="d664ea67-35f8-467c-8add-4666b0495ee4" providerId="ADAL" clId="{4912F010-6D38-418F-9DA6-E37899C39A92}" dt="2022-01-06T14:42:14.915" v="7081" actId="207"/>
          <ac:spMkLst>
            <pc:docMk/>
            <pc:sldMk cId="2021969259" sldId="284"/>
            <ac:spMk id="5" creationId="{EC77B2A1-6327-427B-B1AB-77E09F58DF41}"/>
          </ac:spMkLst>
        </pc:spChg>
        <pc:spChg chg="mod">
          <ac:chgData name="Demerich, Brad (CCI-Atlanta)" userId="d664ea67-35f8-467c-8add-4666b0495ee4" providerId="ADAL" clId="{4912F010-6D38-418F-9DA6-E37899C39A92}" dt="2022-01-05T21:24:38.175" v="6823" actId="403"/>
          <ac:spMkLst>
            <pc:docMk/>
            <pc:sldMk cId="2021969259" sldId="284"/>
            <ac:spMk id="31" creationId="{4F4A3476-0198-4F4F-9832-4B631D8DF54B}"/>
          </ac:spMkLst>
        </pc:spChg>
        <pc:spChg chg="add del mod">
          <ac:chgData name="Demerich, Brad (CCI-Atlanta)" userId="d664ea67-35f8-467c-8add-4666b0495ee4" providerId="ADAL" clId="{4912F010-6D38-418F-9DA6-E37899C39A92}" dt="2022-01-05T21:27:42.985" v="6919" actId="478"/>
          <ac:spMkLst>
            <pc:docMk/>
            <pc:sldMk cId="2021969259" sldId="284"/>
            <ac:spMk id="33" creationId="{5A936F8E-8FCA-4BD2-A6CE-C2F444BD0F39}"/>
          </ac:spMkLst>
        </pc:spChg>
        <pc:spChg chg="add mod">
          <ac:chgData name="Demerich, Brad (CCI-Atlanta)" userId="d664ea67-35f8-467c-8add-4666b0495ee4" providerId="ADAL" clId="{4912F010-6D38-418F-9DA6-E37899C39A92}" dt="2022-01-06T14:42:11.747" v="7080" actId="207"/>
          <ac:spMkLst>
            <pc:docMk/>
            <pc:sldMk cId="2021969259" sldId="284"/>
            <ac:spMk id="35" creationId="{7E6AA078-8436-49F7-B89F-840D49620AA7}"/>
          </ac:spMkLst>
        </pc:spChg>
        <pc:spChg chg="add mod">
          <ac:chgData name="Demerich, Brad (CCI-Atlanta)" userId="d664ea67-35f8-467c-8add-4666b0495ee4" providerId="ADAL" clId="{4912F010-6D38-418F-9DA6-E37899C39A92}" dt="2022-01-06T14:42:23.744" v="7085" actId="20577"/>
          <ac:spMkLst>
            <pc:docMk/>
            <pc:sldMk cId="2021969259" sldId="284"/>
            <ac:spMk id="36" creationId="{2742ADB9-B089-465F-B9E2-156028094C85}"/>
          </ac:spMkLst>
        </pc:spChg>
        <pc:grpChg chg="del">
          <ac:chgData name="Demerich, Brad (CCI-Atlanta)" userId="d664ea67-35f8-467c-8add-4666b0495ee4" providerId="ADAL" clId="{4912F010-6D38-418F-9DA6-E37899C39A92}" dt="2022-01-05T21:24:13.480" v="6820" actId="478"/>
          <ac:grpSpMkLst>
            <pc:docMk/>
            <pc:sldMk cId="2021969259" sldId="284"/>
            <ac:grpSpMk id="9" creationId="{5311B77D-DDC7-4AB0-9F93-E656EFACF865}"/>
          </ac:grpSpMkLst>
        </pc:grpChg>
        <pc:graphicFrameChg chg="del">
          <ac:chgData name="Demerich, Brad (CCI-Atlanta)" userId="d664ea67-35f8-467c-8add-4666b0495ee4" providerId="ADAL" clId="{4912F010-6D38-418F-9DA6-E37899C39A92}" dt="2022-01-05T21:24:15.669" v="6821" actId="478"/>
          <ac:graphicFrameMkLst>
            <pc:docMk/>
            <pc:sldMk cId="2021969259" sldId="284"/>
            <ac:graphicFrameMk id="2" creationId="{992AE429-D449-4A9C-9943-2554CA772C67}"/>
          </ac:graphicFrameMkLst>
        </pc:graphicFrameChg>
        <pc:picChg chg="add del mod">
          <ac:chgData name="Demerich, Brad (CCI-Atlanta)" userId="d664ea67-35f8-467c-8add-4666b0495ee4" providerId="ADAL" clId="{4912F010-6D38-418F-9DA6-E37899C39A92}" dt="2022-01-06T15:13:10.215" v="7089" actId="478"/>
          <ac:picMkLst>
            <pc:docMk/>
            <pc:sldMk cId="2021969259" sldId="284"/>
            <ac:picMk id="1026" creationId="{706A8A1E-625F-40A7-9F25-B78774D70C12}"/>
          </ac:picMkLst>
        </pc:picChg>
      </pc:sldChg>
      <pc:sldChg chg="addSp delSp modSp add mod">
        <pc:chgData name="Demerich, Brad (CCI-Atlanta)" userId="d664ea67-35f8-467c-8add-4666b0495ee4" providerId="ADAL" clId="{4912F010-6D38-418F-9DA6-E37899C39A92}" dt="2022-01-07T16:06:51.888" v="8028" actId="255"/>
        <pc:sldMkLst>
          <pc:docMk/>
          <pc:sldMk cId="1838996156" sldId="285"/>
        </pc:sldMkLst>
        <pc:spChg chg="mod">
          <ac:chgData name="Demerich, Brad (CCI-Atlanta)" userId="d664ea67-35f8-467c-8add-4666b0495ee4" providerId="ADAL" clId="{4912F010-6D38-418F-9DA6-E37899C39A92}" dt="2022-01-07T14:37:40.250" v="7157" actId="404"/>
          <ac:spMkLst>
            <pc:docMk/>
            <pc:sldMk cId="1838996156" sldId="285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2" creationId="{CA74F4BD-2345-4CED-B3FB-376A587FD27A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3" creationId="{6037896E-DA01-4D1F-85C8-4164E35E20B8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4" creationId="{D2303DE0-012F-427E-8DC5-A1D91A1D8558}"/>
          </ac:spMkLst>
        </pc:spChg>
        <pc:spChg chg="add mod">
          <ac:chgData name="Demerich, Brad (CCI-Atlanta)" userId="d664ea67-35f8-467c-8add-4666b0495ee4" providerId="ADAL" clId="{4912F010-6D38-418F-9DA6-E37899C39A92}" dt="2022-01-07T16:06:51.888" v="8028" actId="255"/>
          <ac:spMkLst>
            <pc:docMk/>
            <pc:sldMk cId="1838996156" sldId="285"/>
            <ac:spMk id="35" creationId="{E5F0F919-693B-440F-9A1F-10F1F8915801}"/>
          </ac:spMkLst>
        </pc:spChg>
        <pc:spChg chg="del">
          <ac:chgData name="Demerich, Brad (CCI-Atlanta)" userId="d664ea67-35f8-467c-8add-4666b0495ee4" providerId="ADAL" clId="{4912F010-6D38-418F-9DA6-E37899C39A92}" dt="2022-01-07T14:37:45.187" v="7158" actId="478"/>
          <ac:spMkLst>
            <pc:docMk/>
            <pc:sldMk cId="1838996156" sldId="285"/>
            <ac:spMk id="37" creationId="{D90AE68C-7BBD-49DD-98F2-68A5B0AAD35C}"/>
          </ac:spMkLst>
        </pc:spChg>
      </pc:sldChg>
      <pc:sldChg chg="delSp modSp add mod ord">
        <pc:chgData name="Demerich, Brad (CCI-Atlanta)" userId="d664ea67-35f8-467c-8add-4666b0495ee4" providerId="ADAL" clId="{4912F010-6D38-418F-9DA6-E37899C39A92}" dt="2022-01-07T14:37:07.983" v="7131" actId="478"/>
        <pc:sldMkLst>
          <pc:docMk/>
          <pc:sldMk cId="297515149" sldId="286"/>
        </pc:sldMkLst>
        <pc:spChg chg="mod">
          <ac:chgData name="Demerich, Brad (CCI-Atlanta)" userId="d664ea67-35f8-467c-8add-4666b0495ee4" providerId="ADAL" clId="{4912F010-6D38-418F-9DA6-E37899C39A92}" dt="2022-01-07T14:37:04.187" v="7130" actId="20577"/>
          <ac:spMkLst>
            <pc:docMk/>
            <pc:sldMk cId="297515149" sldId="286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7:07.983" v="7131" actId="478"/>
          <ac:spMkLst>
            <pc:docMk/>
            <pc:sldMk cId="297515149" sldId="286"/>
            <ac:spMk id="37" creationId="{D90AE68C-7BBD-49DD-98F2-68A5B0AAD35C}"/>
          </ac:spMkLst>
        </pc:spChg>
      </pc:sldChg>
      <pc:sldChg chg="add del">
        <pc:chgData name="Demerich, Brad (CCI-Atlanta)" userId="d664ea67-35f8-467c-8add-4666b0495ee4" providerId="ADAL" clId="{4912F010-6D38-418F-9DA6-E37899C39A92}" dt="2022-01-07T14:36:37.070" v="7092" actId="2696"/>
        <pc:sldMkLst>
          <pc:docMk/>
          <pc:sldMk cId="2536862816" sldId="286"/>
        </pc:sldMkLst>
      </pc:sldChg>
      <pc:sldChg chg="addSp delSp modSp add mod">
        <pc:chgData name="Demerich, Brad (CCI-Atlanta)" userId="d664ea67-35f8-467c-8add-4666b0495ee4" providerId="ADAL" clId="{4912F010-6D38-418F-9DA6-E37899C39A92}" dt="2022-01-07T16:07:07.887" v="8031" actId="207"/>
        <pc:sldMkLst>
          <pc:docMk/>
          <pc:sldMk cId="1410852974" sldId="287"/>
        </pc:sldMkLst>
        <pc:spChg chg="mod">
          <ac:chgData name="Demerich, Brad (CCI-Atlanta)" userId="d664ea67-35f8-467c-8add-4666b0495ee4" providerId="ADAL" clId="{4912F010-6D38-418F-9DA6-E37899C39A92}" dt="2022-01-07T14:38:35.548" v="7177" actId="20577"/>
          <ac:spMkLst>
            <pc:docMk/>
            <pc:sldMk cId="1410852974" sldId="287"/>
            <ac:spMk id="31" creationId="{4F4A3476-0198-4F4F-9832-4B631D8DF54B}"/>
          </ac:spMkLst>
        </pc:spChg>
        <pc:spChg chg="add mod">
          <ac:chgData name="Demerich, Brad (CCI-Atlanta)" userId="d664ea67-35f8-467c-8add-4666b0495ee4" providerId="ADAL" clId="{4912F010-6D38-418F-9DA6-E37899C39A92}" dt="2022-01-07T16:07:07.887" v="8031" actId="207"/>
          <ac:spMkLst>
            <pc:docMk/>
            <pc:sldMk cId="1410852974" sldId="287"/>
            <ac:spMk id="32" creationId="{DFC90523-5D62-4CE7-817E-56F5A436F8C1}"/>
          </ac:spMkLst>
        </pc:spChg>
        <pc:spChg chg="del">
          <ac:chgData name="Demerich, Brad (CCI-Atlanta)" userId="d664ea67-35f8-467c-8add-4666b0495ee4" providerId="ADAL" clId="{4912F010-6D38-418F-9DA6-E37899C39A92}" dt="2022-01-07T14:38:45.547" v="7178" actId="478"/>
          <ac:spMkLst>
            <pc:docMk/>
            <pc:sldMk cId="1410852974" sldId="287"/>
            <ac:spMk id="35" creationId="{E5F0F919-693B-440F-9A1F-10F1F8915801}"/>
          </ac:spMkLst>
        </pc:spChg>
      </pc:sldChg>
      <pc:sldChg chg="addSp delSp modSp add mod">
        <pc:chgData name="Demerich, Brad (CCI-Atlanta)" userId="d664ea67-35f8-467c-8add-4666b0495ee4" providerId="ADAL" clId="{4912F010-6D38-418F-9DA6-E37899C39A92}" dt="2022-01-07T16:12:01.291" v="8044" actId="14100"/>
        <pc:sldMkLst>
          <pc:docMk/>
          <pc:sldMk cId="4158030989" sldId="288"/>
        </pc:sldMkLst>
        <pc:spChg chg="mod">
          <ac:chgData name="Demerich, Brad (CCI-Atlanta)" userId="d664ea67-35f8-467c-8add-4666b0495ee4" providerId="ADAL" clId="{4912F010-6D38-418F-9DA6-E37899C39A92}" dt="2022-01-07T14:40:33.309" v="7244" actId="14100"/>
          <ac:spMkLst>
            <pc:docMk/>
            <pc:sldMk cId="4158030989" sldId="288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39:06.184" v="7182" actId="478"/>
          <ac:spMkLst>
            <pc:docMk/>
            <pc:sldMk cId="4158030989" sldId="288"/>
            <ac:spMk id="32" creationId="{DFC90523-5D62-4CE7-817E-56F5A436F8C1}"/>
          </ac:spMkLst>
        </pc:spChg>
        <pc:spChg chg="add mod">
          <ac:chgData name="Demerich, Brad (CCI-Atlanta)" userId="d664ea67-35f8-467c-8add-4666b0495ee4" providerId="ADAL" clId="{4912F010-6D38-418F-9DA6-E37899C39A92}" dt="2022-01-07T16:12:01.291" v="8044" actId="14100"/>
          <ac:spMkLst>
            <pc:docMk/>
            <pc:sldMk cId="4158030989" sldId="288"/>
            <ac:spMk id="33" creationId="{09836474-8B90-4817-BD63-D128A850655E}"/>
          </ac:spMkLst>
        </pc:spChg>
      </pc:sldChg>
      <pc:sldChg chg="addSp delSp modSp add mod ord">
        <pc:chgData name="Demerich, Brad (CCI-Atlanta)" userId="d664ea67-35f8-467c-8add-4666b0495ee4" providerId="ADAL" clId="{4912F010-6D38-418F-9DA6-E37899C39A92}" dt="2022-01-07T16:22:52.753" v="8100" actId="403"/>
        <pc:sldMkLst>
          <pc:docMk/>
          <pc:sldMk cId="2581473578" sldId="289"/>
        </pc:sldMkLst>
        <pc:spChg chg="add del mod">
          <ac:chgData name="Demerich, Brad (CCI-Atlanta)" userId="d664ea67-35f8-467c-8add-4666b0495ee4" providerId="ADAL" clId="{4912F010-6D38-418F-9DA6-E37899C39A92}" dt="2022-01-07T16:17:50.019" v="8059" actId="478"/>
          <ac:spMkLst>
            <pc:docMk/>
            <pc:sldMk cId="2581473578" sldId="289"/>
            <ac:spMk id="3" creationId="{33C64315-F2AE-4575-9FDE-CA25BBAA4671}"/>
          </ac:spMkLst>
        </pc:spChg>
        <pc:spChg chg="mod">
          <ac:chgData name="Demerich, Brad (CCI-Atlanta)" userId="d664ea67-35f8-467c-8add-4666b0495ee4" providerId="ADAL" clId="{4912F010-6D38-418F-9DA6-E37899C39A92}" dt="2022-01-07T16:18:04.805" v="8067" actId="20577"/>
          <ac:spMkLst>
            <pc:docMk/>
            <pc:sldMk cId="2581473578" sldId="289"/>
            <ac:spMk id="31" creationId="{4F4A3476-0198-4F4F-9832-4B631D8DF54B}"/>
          </ac:spMkLst>
        </pc:spChg>
        <pc:spChg chg="del">
          <ac:chgData name="Demerich, Brad (CCI-Atlanta)" userId="d664ea67-35f8-467c-8add-4666b0495ee4" providerId="ADAL" clId="{4912F010-6D38-418F-9DA6-E37899C39A92}" dt="2022-01-07T14:41:55.721" v="7287" actId="478"/>
          <ac:spMkLst>
            <pc:docMk/>
            <pc:sldMk cId="2581473578" sldId="289"/>
            <ac:spMk id="32" creationId="{DFC90523-5D62-4CE7-817E-56F5A436F8C1}"/>
          </ac:spMkLst>
        </pc:spChg>
        <pc:spChg chg="add del mod">
          <ac:chgData name="Demerich, Brad (CCI-Atlanta)" userId="d664ea67-35f8-467c-8add-4666b0495ee4" providerId="ADAL" clId="{4912F010-6D38-418F-9DA6-E37899C39A92}" dt="2022-01-07T16:17:51.608" v="8060" actId="478"/>
          <ac:spMkLst>
            <pc:docMk/>
            <pc:sldMk cId="2581473578" sldId="289"/>
            <ac:spMk id="33" creationId="{7374200D-5AA1-44EB-9E4D-8319BEC5FF86}"/>
          </ac:spMkLst>
        </pc:spChg>
        <pc:spChg chg="add del mod">
          <ac:chgData name="Demerich, Brad (CCI-Atlanta)" userId="d664ea67-35f8-467c-8add-4666b0495ee4" providerId="ADAL" clId="{4912F010-6D38-418F-9DA6-E37899C39A92}" dt="2022-01-07T16:20:46.062" v="8073" actId="478"/>
          <ac:spMkLst>
            <pc:docMk/>
            <pc:sldMk cId="2581473578" sldId="289"/>
            <ac:spMk id="34" creationId="{9517FEA4-DB2D-402F-BE38-D85922DDEBF9}"/>
          </ac:spMkLst>
        </pc:spChg>
        <pc:spChg chg="add del mod">
          <ac:chgData name="Demerich, Brad (CCI-Atlanta)" userId="d664ea67-35f8-467c-8add-4666b0495ee4" providerId="ADAL" clId="{4912F010-6D38-418F-9DA6-E37899C39A92}" dt="2022-01-07T16:20:44.682" v="8072" actId="478"/>
          <ac:spMkLst>
            <pc:docMk/>
            <pc:sldMk cId="2581473578" sldId="289"/>
            <ac:spMk id="35" creationId="{067257E6-3FFC-4E15-A876-7F04F6F39F73}"/>
          </ac:spMkLst>
        </pc:spChg>
        <pc:spChg chg="add mod">
          <ac:chgData name="Demerich, Brad (CCI-Atlanta)" userId="d664ea67-35f8-467c-8add-4666b0495ee4" providerId="ADAL" clId="{4912F010-6D38-418F-9DA6-E37899C39A92}" dt="2022-01-07T16:22:52.753" v="8100" actId="403"/>
          <ac:spMkLst>
            <pc:docMk/>
            <pc:sldMk cId="2581473578" sldId="289"/>
            <ac:spMk id="36" creationId="{4AD5AD33-7AEB-4C08-91DA-C8AECBEDF3C9}"/>
          </ac:spMkLst>
        </pc:spChg>
      </pc:sldChg>
      <pc:sldChg chg="addSp delSp modSp add del mod ord delAnim modAnim">
        <pc:chgData name="Demerich, Brad (CCI-Atlanta)" userId="d664ea67-35f8-467c-8add-4666b0495ee4" providerId="ADAL" clId="{4912F010-6D38-418F-9DA6-E37899C39A92}" dt="2022-01-07T15:09:10.097" v="7633" actId="122"/>
        <pc:sldMkLst>
          <pc:docMk/>
          <pc:sldMk cId="383004024" sldId="290"/>
        </pc:sldMkLst>
        <pc:spChg chg="add del">
          <ac:chgData name="Demerich, Brad (CCI-Atlanta)" userId="d664ea67-35f8-467c-8add-4666b0495ee4" providerId="ADAL" clId="{4912F010-6D38-418F-9DA6-E37899C39A92}" dt="2022-01-07T14:55:04.464" v="7400" actId="478"/>
          <ac:spMkLst>
            <pc:docMk/>
            <pc:sldMk cId="383004024" sldId="290"/>
            <ac:spMk id="4" creationId="{6B08446B-9019-4492-96F5-1BD962A22C33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5" creationId="{B66401FA-3D4C-4CE1-A0EE-FBDC3418E9D8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8" creationId="{70753E76-184D-48D6-86BB-653EDA9A6726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9" creationId="{3E7AF54B-6170-4AAA-83A2-1E8AB1AEE954}"/>
          </ac:spMkLst>
        </pc:spChg>
        <pc:spChg chg="mod">
          <ac:chgData name="Demerich, Brad (CCI-Atlanta)" userId="d664ea67-35f8-467c-8add-4666b0495ee4" providerId="ADAL" clId="{4912F010-6D38-418F-9DA6-E37899C39A92}" dt="2022-01-07T14:54:48.751" v="7398" actId="1076"/>
          <ac:spMkLst>
            <pc:docMk/>
            <pc:sldMk cId="383004024" sldId="290"/>
            <ac:spMk id="29" creationId="{9D5F6769-44D5-4938-9E58-F22D4C57B4D1}"/>
          </ac:spMkLst>
        </pc:spChg>
        <pc:spChg chg="mod">
          <ac:chgData name="Demerich, Brad (CCI-Atlanta)" userId="d664ea67-35f8-467c-8add-4666b0495ee4" providerId="ADAL" clId="{4912F010-6D38-418F-9DA6-E37899C39A92}" dt="2022-01-07T14:59:44.257" v="7469" actId="1076"/>
          <ac:spMkLst>
            <pc:docMk/>
            <pc:sldMk cId="383004024" sldId="290"/>
            <ac:spMk id="30" creationId="{71190C7A-9915-4DCE-B09B-D28012B80EEE}"/>
          </ac:spMkLst>
        </pc:spChg>
        <pc:spChg chg="add del mod">
          <ac:chgData name="Demerich, Brad (CCI-Atlanta)" userId="d664ea67-35f8-467c-8add-4666b0495ee4" providerId="ADAL" clId="{4912F010-6D38-418F-9DA6-E37899C39A92}" dt="2022-01-07T14:57:25.299" v="7424" actId="478"/>
          <ac:spMkLst>
            <pc:docMk/>
            <pc:sldMk cId="383004024" sldId="290"/>
            <ac:spMk id="31" creationId="{52E9011C-1203-4AB6-A1F9-F7523EA07D40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32" creationId="{FB8F62AB-BB6D-4845-B56C-E19FF1791E11}"/>
          </ac:spMkLst>
        </pc:spChg>
        <pc:spChg chg="add mod">
          <ac:chgData name="Demerich, Brad (CCI-Atlanta)" userId="d664ea67-35f8-467c-8add-4666b0495ee4" providerId="ADAL" clId="{4912F010-6D38-418F-9DA6-E37899C39A92}" dt="2022-01-07T14:59:28.199" v="7461" actId="1582"/>
          <ac:spMkLst>
            <pc:docMk/>
            <pc:sldMk cId="383004024" sldId="290"/>
            <ac:spMk id="39" creationId="{392A81A2-BBB9-4522-9763-A0FCC67C685D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40" creationId="{EDE74EBE-9597-4BE9-A889-5341567B3830}"/>
          </ac:spMkLst>
        </pc:spChg>
        <pc:spChg chg="del">
          <ac:chgData name="Demerich, Brad (CCI-Atlanta)" userId="d664ea67-35f8-467c-8add-4666b0495ee4" providerId="ADAL" clId="{4912F010-6D38-418F-9DA6-E37899C39A92}" dt="2022-01-07T14:45:43.618" v="7359" actId="478"/>
          <ac:spMkLst>
            <pc:docMk/>
            <pc:sldMk cId="383004024" sldId="290"/>
            <ac:spMk id="56" creationId="{B699D80C-8DCE-4D34-8A68-05E9AD126ACA}"/>
          </ac:spMkLst>
        </pc:spChg>
        <pc:spChg chg="mod">
          <ac:chgData name="Demerich, Brad (CCI-Atlanta)" userId="d664ea67-35f8-467c-8add-4666b0495ee4" providerId="ADAL" clId="{4912F010-6D38-418F-9DA6-E37899C39A92}" dt="2022-01-07T15:06:13.097" v="7565" actId="20577"/>
          <ac:spMkLst>
            <pc:docMk/>
            <pc:sldMk cId="383004024" sldId="290"/>
            <ac:spMk id="79" creationId="{37DCE321-5841-491E-A70B-583F57FF2676}"/>
          </ac:spMkLst>
        </pc:spChg>
        <pc:spChg chg="mod">
          <ac:chgData name="Demerich, Brad (CCI-Atlanta)" userId="d664ea67-35f8-467c-8add-4666b0495ee4" providerId="ADAL" clId="{4912F010-6D38-418F-9DA6-E37899C39A92}" dt="2022-01-07T14:48:16.172" v="7372" actId="207"/>
          <ac:spMkLst>
            <pc:docMk/>
            <pc:sldMk cId="383004024" sldId="290"/>
            <ac:spMk id="82" creationId="{8A78D051-6021-4B22-B3FF-2F288F28A5BE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1" creationId="{D150D565-797D-4739-A910-A1DCCDEC7A0B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2" creationId="{DF0F9AB8-7EC9-456E-952D-29C24AC6E538}"/>
          </ac:spMkLst>
        </pc:spChg>
        <pc:spChg chg="del mod topLvl">
          <ac:chgData name="Demerich, Brad (CCI-Atlanta)" userId="d664ea67-35f8-467c-8add-4666b0495ee4" providerId="ADAL" clId="{4912F010-6D38-418F-9DA6-E37899C39A92}" dt="2022-01-07T14:49:52.660" v="7389" actId="478"/>
          <ac:spMkLst>
            <pc:docMk/>
            <pc:sldMk cId="383004024" sldId="290"/>
            <ac:spMk id="105" creationId="{ED814E3D-C578-4C48-AD3D-53AD94AA74FE}"/>
          </ac:spMkLst>
        </pc:spChg>
        <pc:spChg chg="mod">
          <ac:chgData name="Demerich, Brad (CCI-Atlanta)" userId="d664ea67-35f8-467c-8add-4666b0495ee4" providerId="ADAL" clId="{4912F010-6D38-418F-9DA6-E37899C39A92}" dt="2022-01-07T14:48:11.990" v="7370" actId="207"/>
          <ac:spMkLst>
            <pc:docMk/>
            <pc:sldMk cId="383004024" sldId="290"/>
            <ac:spMk id="108" creationId="{931CA0E9-C976-49EC-BD24-12BA4927DEDF}"/>
          </ac:spMkLst>
        </pc:spChg>
        <pc:spChg chg="mod">
          <ac:chgData name="Demerich, Brad (CCI-Atlanta)" userId="d664ea67-35f8-467c-8add-4666b0495ee4" providerId="ADAL" clId="{4912F010-6D38-418F-9DA6-E37899C39A92}" dt="2022-01-07T15:00:17.612" v="7475" actId="208"/>
          <ac:spMkLst>
            <pc:docMk/>
            <pc:sldMk cId="383004024" sldId="290"/>
            <ac:spMk id="110" creationId="{CA24DFB6-E817-4FB6-897B-C95F90E6C766}"/>
          </ac:spMkLst>
        </pc:spChg>
        <pc:spChg chg="mod">
          <ac:chgData name="Demerich, Brad (CCI-Atlanta)" userId="d664ea67-35f8-467c-8add-4666b0495ee4" providerId="ADAL" clId="{4912F010-6D38-418F-9DA6-E37899C39A92}" dt="2022-01-07T15:00:31.253" v="7478" actId="207"/>
          <ac:spMkLst>
            <pc:docMk/>
            <pc:sldMk cId="383004024" sldId="290"/>
            <ac:spMk id="111" creationId="{0DB7F4A0-A58D-4052-8A9E-C1D5F477DBD2}"/>
          </ac:spMkLst>
        </pc:spChg>
        <pc:spChg chg="mod">
          <ac:chgData name="Demerich, Brad (CCI-Atlanta)" userId="d664ea67-35f8-467c-8add-4666b0495ee4" providerId="ADAL" clId="{4912F010-6D38-418F-9DA6-E37899C39A92}" dt="2022-01-07T15:00:28.773" v="7477" actId="207"/>
          <ac:spMkLst>
            <pc:docMk/>
            <pc:sldMk cId="383004024" sldId="290"/>
            <ac:spMk id="112" creationId="{34737358-7A2E-46C3-B03B-D0667008C3B7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3" creationId="{4FE8ADBF-DF1A-473D-BB56-D1389EFA1E33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4" creationId="{5541B753-4ACF-4454-B516-B85532B2BCB2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5" creationId="{CFE97C33-932C-4C0A-ADAA-B08EC5E08699}"/>
          </ac:spMkLst>
        </pc:spChg>
        <pc:spChg chg="add mod">
          <ac:chgData name="Demerich, Brad (CCI-Atlanta)" userId="d664ea67-35f8-467c-8add-4666b0495ee4" providerId="ADAL" clId="{4912F010-6D38-418F-9DA6-E37899C39A92}" dt="2022-01-07T14:58:40.923" v="7445" actId="164"/>
          <ac:spMkLst>
            <pc:docMk/>
            <pc:sldMk cId="383004024" sldId="290"/>
            <ac:spMk id="116" creationId="{12BA3EB0-A357-4C61-8C81-DF1D53FD631F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19" creationId="{707E33FE-9343-49AE-9C67-8DBF0FD11F7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0" creationId="{10C644A1-35E5-4D84-A031-EBFF9255ECE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1" creationId="{D1A8A812-1A3D-493F-9964-5EF1039504EF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2" creationId="{FD630284-6C2C-4BD8-9138-5C2C71CA9691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3" creationId="{EDF2FAAB-3609-4030-BAC6-6D829929247D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4" creationId="{3A4A9399-F74E-4584-9786-F5063D2A71F2}"/>
          </ac:spMkLst>
        </pc:spChg>
        <pc:spChg chg="mod">
          <ac:chgData name="Demerich, Brad (CCI-Atlanta)" userId="d664ea67-35f8-467c-8add-4666b0495ee4" providerId="ADAL" clId="{4912F010-6D38-418F-9DA6-E37899C39A92}" dt="2022-01-07T14:58:47.215" v="7448"/>
          <ac:spMkLst>
            <pc:docMk/>
            <pc:sldMk cId="383004024" sldId="290"/>
            <ac:spMk id="125" creationId="{CB58BA2B-14AE-4FF2-AA77-6AD5CCC303CE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29" creationId="{D4E55269-5CC3-4305-A762-5A59DE83DDD4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0" creationId="{053F608F-2FC0-47F1-B6AA-5D73F9A0D04A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1" creationId="{F213C637-46EB-4692-BF48-B0C9D05908E3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2" creationId="{E2B7D1BD-005F-4D11-89F5-772B4B5B0043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3" creationId="{70E4BAB9-3414-40CD-9C38-B02197FC98FE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4" creationId="{05F7FD08-9F5E-41B1-B310-9EE47081F1BC}"/>
          </ac:spMkLst>
        </pc:spChg>
        <pc:spChg chg="mod">
          <ac:chgData name="Demerich, Brad (CCI-Atlanta)" userId="d664ea67-35f8-467c-8add-4666b0495ee4" providerId="ADAL" clId="{4912F010-6D38-418F-9DA6-E37899C39A92}" dt="2022-01-07T14:58:52.165" v="7450"/>
          <ac:spMkLst>
            <pc:docMk/>
            <pc:sldMk cId="383004024" sldId="290"/>
            <ac:spMk id="135" creationId="{69000F50-897C-4941-AA11-2D97F176B7C9}"/>
          </ac:spMkLst>
        </pc:spChg>
        <pc:spChg chg="add mod">
          <ac:chgData name="Demerich, Brad (CCI-Atlanta)" userId="d664ea67-35f8-467c-8add-4666b0495ee4" providerId="ADAL" clId="{4912F010-6D38-418F-9DA6-E37899C39A92}" dt="2022-01-07T14:59:35.049" v="7463" actId="1076"/>
          <ac:spMkLst>
            <pc:docMk/>
            <pc:sldMk cId="383004024" sldId="290"/>
            <ac:spMk id="138" creationId="{F3B19428-67F1-487E-AF87-A5662D46DAA8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39" creationId="{CF0D56FF-E4B3-426A-A3B3-99354397C8C8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0" creationId="{5BF34859-3E0E-4ADC-A4F9-2FD43CB6DDFC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1" creationId="{EAC996AE-8559-4D68-91C5-4DE475D5919F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2" creationId="{569732A2-5ED3-4373-A63C-FCE5E84885CF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3" creationId="{E3DC1EE6-C3FB-4844-A473-E3A926181FF1}"/>
          </ac:spMkLst>
        </pc:spChg>
        <pc:spChg chg="add mod">
          <ac:chgData name="Demerich, Brad (CCI-Atlanta)" userId="d664ea67-35f8-467c-8add-4666b0495ee4" providerId="ADAL" clId="{4912F010-6D38-418F-9DA6-E37899C39A92}" dt="2022-01-07T15:04:07.453" v="7504" actId="164"/>
          <ac:spMkLst>
            <pc:docMk/>
            <pc:sldMk cId="383004024" sldId="290"/>
            <ac:spMk id="144" creationId="{AE11BC68-86AE-44C2-A9CF-ADC8B8DBD41C}"/>
          </ac:spMkLst>
        </pc:spChg>
        <pc:spChg chg="mod">
          <ac:chgData name="Demerich, Brad (CCI-Atlanta)" userId="d664ea67-35f8-467c-8add-4666b0495ee4" providerId="ADAL" clId="{4912F010-6D38-418F-9DA6-E37899C39A92}" dt="2022-01-07T15:08:21.456" v="7617" actId="14100"/>
          <ac:spMkLst>
            <pc:docMk/>
            <pc:sldMk cId="383004024" sldId="290"/>
            <ac:spMk id="146" creationId="{A34969B5-5A27-4ADB-9F09-D6AE2CF31537}"/>
          </ac:spMkLst>
        </pc:spChg>
        <pc:spChg chg="mod">
          <ac:chgData name="Demerich, Brad (CCI-Atlanta)" userId="d664ea67-35f8-467c-8add-4666b0495ee4" providerId="ADAL" clId="{4912F010-6D38-418F-9DA6-E37899C39A92}" dt="2022-01-07T15:06:41.897" v="7566"/>
          <ac:spMkLst>
            <pc:docMk/>
            <pc:sldMk cId="383004024" sldId="290"/>
            <ac:spMk id="148" creationId="{A034265B-C20D-4CC3-B8AB-455D4947D7F3}"/>
          </ac:spMkLst>
        </pc:spChg>
        <pc:spChg chg="mod">
          <ac:chgData name="Demerich, Brad (CCI-Atlanta)" userId="d664ea67-35f8-467c-8add-4666b0495ee4" providerId="ADAL" clId="{4912F010-6D38-418F-9DA6-E37899C39A92}" dt="2022-01-07T15:09:10.097" v="7633" actId="122"/>
          <ac:spMkLst>
            <pc:docMk/>
            <pc:sldMk cId="383004024" sldId="290"/>
            <ac:spMk id="149" creationId="{458CCA63-4327-4DDD-A354-72EC928E4724}"/>
          </ac:spMkLst>
        </pc:spChg>
        <pc:spChg chg="del mod">
          <ac:chgData name="Demerich, Brad (CCI-Atlanta)" userId="d664ea67-35f8-467c-8add-4666b0495ee4" providerId="ADAL" clId="{4912F010-6D38-418F-9DA6-E37899C39A92}" dt="2022-01-07T15:06:52.472" v="7570" actId="478"/>
          <ac:spMkLst>
            <pc:docMk/>
            <pc:sldMk cId="383004024" sldId="290"/>
            <ac:spMk id="150" creationId="{D8ED035A-46A3-46DB-927E-27C7AAB0BC9C}"/>
          </ac:spMkLst>
        </pc:spChg>
        <pc:spChg chg="mod">
          <ac:chgData name="Demerich, Brad (CCI-Atlanta)" userId="d664ea67-35f8-467c-8add-4666b0495ee4" providerId="ADAL" clId="{4912F010-6D38-418F-9DA6-E37899C39A92}" dt="2022-01-07T15:08:13.693" v="7615" actId="14100"/>
          <ac:spMkLst>
            <pc:docMk/>
            <pc:sldMk cId="383004024" sldId="290"/>
            <ac:spMk id="152" creationId="{C6F125EB-EBD0-455A-B903-B81FC105ECA7}"/>
          </ac:spMkLst>
        </pc:spChg>
        <pc:spChg chg="mod">
          <ac:chgData name="Demerich, Brad (CCI-Atlanta)" userId="d664ea67-35f8-467c-8add-4666b0495ee4" providerId="ADAL" clId="{4912F010-6D38-418F-9DA6-E37899C39A92}" dt="2022-01-07T15:09:06.639" v="7631" actId="122"/>
          <ac:spMkLst>
            <pc:docMk/>
            <pc:sldMk cId="383004024" sldId="290"/>
            <ac:spMk id="153" creationId="{3A7401B4-3271-4F07-9683-199D0031F72B}"/>
          </ac:spMkLst>
        </pc:spChg>
        <pc:spChg chg="mod">
          <ac:chgData name="Demerich, Brad (CCI-Atlanta)" userId="d664ea67-35f8-467c-8add-4666b0495ee4" providerId="ADAL" clId="{4912F010-6D38-418F-9DA6-E37899C39A92}" dt="2022-01-07T15:07:33.304" v="7591"/>
          <ac:spMkLst>
            <pc:docMk/>
            <pc:sldMk cId="383004024" sldId="290"/>
            <ac:spMk id="154" creationId="{96D7B5A3-4BE5-49E4-B0D5-A7A8DB60AB66}"/>
          </ac:spMkLst>
        </pc:spChg>
        <pc:spChg chg="mod">
          <ac:chgData name="Demerich, Brad (CCI-Atlanta)" userId="d664ea67-35f8-467c-8add-4666b0495ee4" providerId="ADAL" clId="{4912F010-6D38-418F-9DA6-E37899C39A92}" dt="2022-01-07T15:08:10.038" v="7614" actId="14100"/>
          <ac:spMkLst>
            <pc:docMk/>
            <pc:sldMk cId="383004024" sldId="290"/>
            <ac:spMk id="156" creationId="{727D8F89-B8E8-4AE9-8E52-508B658BBE1A}"/>
          </ac:spMkLst>
        </pc:spChg>
        <pc:spChg chg="mod">
          <ac:chgData name="Demerich, Brad (CCI-Atlanta)" userId="d664ea67-35f8-467c-8add-4666b0495ee4" providerId="ADAL" clId="{4912F010-6D38-418F-9DA6-E37899C39A92}" dt="2022-01-07T15:09:01.621" v="7628" actId="122"/>
          <ac:spMkLst>
            <pc:docMk/>
            <pc:sldMk cId="383004024" sldId="290"/>
            <ac:spMk id="157" creationId="{4F879F60-F1D3-4103-B5DD-06F871F9C8C2}"/>
          </ac:spMkLst>
        </pc:spChg>
        <pc:spChg chg="mod">
          <ac:chgData name="Demerich, Brad (CCI-Atlanta)" userId="d664ea67-35f8-467c-8add-4666b0495ee4" providerId="ADAL" clId="{4912F010-6D38-418F-9DA6-E37899C39A92}" dt="2022-01-07T15:07:46.956" v="7599"/>
          <ac:spMkLst>
            <pc:docMk/>
            <pc:sldMk cId="383004024" sldId="290"/>
            <ac:spMk id="158" creationId="{38994FA7-2A90-496E-B861-AC93CBC87FFB}"/>
          </ac:spMkLst>
        </pc:spChg>
        <pc:grpChg chg="add mod">
          <ac:chgData name="Demerich, Brad (CCI-Atlanta)" userId="d664ea67-35f8-467c-8add-4666b0495ee4" providerId="ADAL" clId="{4912F010-6D38-418F-9DA6-E37899C39A92}" dt="2022-01-07T14:58:46.139" v="7447" actId="1076"/>
          <ac:grpSpMkLst>
            <pc:docMk/>
            <pc:sldMk cId="383004024" sldId="290"/>
            <ac:grpSpMk id="38" creationId="{52FECF05-FBA7-4A13-8607-7CCF6BCFB375}"/>
          </ac:grpSpMkLst>
        </pc:grpChg>
        <pc:grpChg chg="add mod">
          <ac:chgData name="Demerich, Brad (CCI-Atlanta)" userId="d664ea67-35f8-467c-8add-4666b0495ee4" providerId="ADAL" clId="{4912F010-6D38-418F-9DA6-E37899C39A92}" dt="2022-01-07T15:05:30.343" v="7534" actId="1076"/>
          <ac:grpSpMkLst>
            <pc:docMk/>
            <pc:sldMk cId="383004024" sldId="290"/>
            <ac:grpSpMk id="41" creationId="{6FD7DB36-1161-4045-B11B-878F82129219}"/>
          </ac:grpSpMkLst>
        </pc:grpChg>
        <pc:grpChg chg="add mod">
          <ac:chgData name="Demerich, Brad (CCI-Atlanta)" userId="d664ea67-35f8-467c-8add-4666b0495ee4" providerId="ADAL" clId="{4912F010-6D38-418F-9DA6-E37899C39A92}" dt="2022-01-07T14:48:16.172" v="7372" actId="207"/>
          <ac:grpSpMkLst>
            <pc:docMk/>
            <pc:sldMk cId="383004024" sldId="290"/>
            <ac:grpSpMk id="51" creationId="{48FDCABD-C934-4BA6-8B3B-8BAF9EFB358D}"/>
          </ac:grpSpMkLst>
        </pc:grpChg>
        <pc:grpChg chg="add del mod">
          <ac:chgData name="Demerich, Brad (CCI-Atlanta)" userId="d664ea67-35f8-467c-8add-4666b0495ee4" providerId="ADAL" clId="{4912F010-6D38-418F-9DA6-E37899C39A92}" dt="2022-01-07T14:48:23.289" v="7376" actId="478"/>
          <ac:grpSpMkLst>
            <pc:docMk/>
            <pc:sldMk cId="383004024" sldId="290"/>
            <ac:grpSpMk id="55" creationId="{BA6357CC-9AB3-40E0-B9FA-E2BB27AD21A5}"/>
          </ac:grpSpMkLst>
        </pc:grpChg>
        <pc:grpChg chg="del">
          <ac:chgData name="Demerich, Brad (CCI-Atlanta)" userId="d664ea67-35f8-467c-8add-4666b0495ee4" providerId="ADAL" clId="{4912F010-6D38-418F-9DA6-E37899C39A92}" dt="2022-01-07T14:45:28.668" v="7357" actId="478"/>
          <ac:grpSpMkLst>
            <pc:docMk/>
            <pc:sldMk cId="383004024" sldId="290"/>
            <ac:grpSpMk id="58" creationId="{7B567D3B-F65D-47F0-91D1-B5EE5F69623F}"/>
          </ac:grpSpMkLst>
        </pc:grpChg>
        <pc:grpChg chg="del">
          <ac:chgData name="Demerich, Brad (CCI-Atlanta)" userId="d664ea67-35f8-467c-8add-4666b0495ee4" providerId="ADAL" clId="{4912F010-6D38-418F-9DA6-E37899C39A92}" dt="2022-01-07T14:45:28.668" v="7357" actId="478"/>
          <ac:grpSpMkLst>
            <pc:docMk/>
            <pc:sldMk cId="383004024" sldId="290"/>
            <ac:grpSpMk id="70" creationId="{C63B226A-BF69-4CD8-82C6-1E0DFBD775E9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88" creationId="{08C7BAD2-B9CB-4F59-82B6-BD435CD1226D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1" creationId="{BD52063F-05C7-42FE-92DF-896D7FA62042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4" creationId="{5BF7BB6C-534B-4237-8C9C-323E42E66629}"/>
          </ac:grpSpMkLst>
        </pc:grpChg>
        <pc:grpChg chg="add mod">
          <ac:chgData name="Demerich, Brad (CCI-Atlanta)" userId="d664ea67-35f8-467c-8add-4666b0495ee4" providerId="ADAL" clId="{4912F010-6D38-418F-9DA6-E37899C39A92}" dt="2022-01-07T14:50:05.718" v="7392" actId="207"/>
          <ac:grpSpMkLst>
            <pc:docMk/>
            <pc:sldMk cId="383004024" sldId="290"/>
            <ac:grpSpMk id="97" creationId="{CC64FFFA-E936-4389-B308-2BB36B5EDCEA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51.188" v="7388" actId="478"/>
          <ac:grpSpMkLst>
            <pc:docMk/>
            <pc:sldMk cId="383004024" sldId="290"/>
            <ac:grpSpMk id="100" creationId="{4F271544-78D6-408B-ABA4-F9250ECC961A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50.144" v="7387" actId="478"/>
          <ac:grpSpMkLst>
            <pc:docMk/>
            <pc:sldMk cId="383004024" sldId="290"/>
            <ac:grpSpMk id="103" creationId="{5EAE39A2-B72E-4CEA-9F24-CF5BA6D98507}"/>
          </ac:grpSpMkLst>
        </pc:grpChg>
        <pc:grpChg chg="add del mod">
          <ac:chgData name="Demerich, Brad (CCI-Atlanta)" userId="d664ea67-35f8-467c-8add-4666b0495ee4" providerId="ADAL" clId="{4912F010-6D38-418F-9DA6-E37899C39A92}" dt="2022-01-07T14:49:48.472" v="7386" actId="478"/>
          <ac:grpSpMkLst>
            <pc:docMk/>
            <pc:sldMk cId="383004024" sldId="290"/>
            <ac:grpSpMk id="106" creationId="{7B675EFA-F3E9-4433-A919-F8A4E0B5D90C}"/>
          </ac:grpSpMkLst>
        </pc:grpChg>
        <pc:grpChg chg="add mod">
          <ac:chgData name="Demerich, Brad (CCI-Atlanta)" userId="d664ea67-35f8-467c-8add-4666b0495ee4" providerId="ADAL" clId="{4912F010-6D38-418F-9DA6-E37899C39A92}" dt="2022-01-07T15:04:07.453" v="7504" actId="164"/>
          <ac:grpSpMkLst>
            <pc:docMk/>
            <pc:sldMk cId="383004024" sldId="290"/>
            <ac:grpSpMk id="109" creationId="{64E90BB1-9D2C-4659-99B0-3A5AAC078144}"/>
          </ac:grpSpMkLst>
        </pc:grpChg>
        <pc:grpChg chg="add mod">
          <ac:chgData name="Demerich, Brad (CCI-Atlanta)" userId="d664ea67-35f8-467c-8add-4666b0495ee4" providerId="ADAL" clId="{4912F010-6D38-418F-9DA6-E37899C39A92}" dt="2022-01-07T14:58:58.028" v="7452" actId="1076"/>
          <ac:grpSpMkLst>
            <pc:docMk/>
            <pc:sldMk cId="383004024" sldId="290"/>
            <ac:grpSpMk id="118" creationId="{D9C07C33-C215-487F-AF6B-B3864D8EBB38}"/>
          </ac:grpSpMkLst>
        </pc:grpChg>
        <pc:grpChg chg="add mod">
          <ac:chgData name="Demerich, Brad (CCI-Atlanta)" userId="d664ea67-35f8-467c-8add-4666b0495ee4" providerId="ADAL" clId="{4912F010-6D38-418F-9DA6-E37899C39A92}" dt="2022-01-07T14:58:59.729" v="7453" actId="1076"/>
          <ac:grpSpMkLst>
            <pc:docMk/>
            <pc:sldMk cId="383004024" sldId="290"/>
            <ac:grpSpMk id="128" creationId="{624AA778-9EE5-4EDC-AC18-E16C47CE764F}"/>
          </ac:grpSpMkLst>
        </pc:grpChg>
        <pc:grpChg chg="add mod">
          <ac:chgData name="Demerich, Brad (CCI-Atlanta)" userId="d664ea67-35f8-467c-8add-4666b0495ee4" providerId="ADAL" clId="{4912F010-6D38-418F-9DA6-E37899C39A92}" dt="2022-01-07T15:07:31.924" v="7590" actId="1076"/>
          <ac:grpSpMkLst>
            <pc:docMk/>
            <pc:sldMk cId="383004024" sldId="290"/>
            <ac:grpSpMk id="145" creationId="{69AC1402-8C36-4F35-B7BF-014A3F07E4B4}"/>
          </ac:grpSpMkLst>
        </pc:grpChg>
        <pc:grpChg chg="del mod">
          <ac:chgData name="Demerich, Brad (CCI-Atlanta)" userId="d664ea67-35f8-467c-8add-4666b0495ee4" providerId="ADAL" clId="{4912F010-6D38-418F-9DA6-E37899C39A92}" dt="2022-01-07T15:06:52.472" v="7570" actId="478"/>
          <ac:grpSpMkLst>
            <pc:docMk/>
            <pc:sldMk cId="383004024" sldId="290"/>
            <ac:grpSpMk id="147" creationId="{1215D694-4C86-4480-AFB6-697A01D7FE88}"/>
          </ac:grpSpMkLst>
        </pc:grpChg>
        <pc:grpChg chg="add mod">
          <ac:chgData name="Demerich, Brad (CCI-Atlanta)" userId="d664ea67-35f8-467c-8add-4666b0495ee4" providerId="ADAL" clId="{4912F010-6D38-418F-9DA6-E37899C39A92}" dt="2022-01-07T15:07:35.534" v="7592" actId="1076"/>
          <ac:grpSpMkLst>
            <pc:docMk/>
            <pc:sldMk cId="383004024" sldId="290"/>
            <ac:grpSpMk id="151" creationId="{CF38D3AA-A11D-4D7C-90DC-E7BE1F9C9CAD}"/>
          </ac:grpSpMkLst>
        </pc:grpChg>
        <pc:grpChg chg="add mod">
          <ac:chgData name="Demerich, Brad (CCI-Atlanta)" userId="d664ea67-35f8-467c-8add-4666b0495ee4" providerId="ADAL" clId="{4912F010-6D38-418F-9DA6-E37899C39A92}" dt="2022-01-07T15:08:00.120" v="7610" actId="14100"/>
          <ac:grpSpMkLst>
            <pc:docMk/>
            <pc:sldMk cId="383004024" sldId="290"/>
            <ac:grpSpMk id="155" creationId="{6EA014BE-370F-4052-8C3C-B72F00E36240}"/>
          </ac:grpSpMkLst>
        </pc:grpChg>
        <pc:picChg chg="add del mod">
          <ac:chgData name="Demerich, Brad (CCI-Atlanta)" userId="d664ea67-35f8-467c-8add-4666b0495ee4" providerId="ADAL" clId="{4912F010-6D38-418F-9DA6-E37899C39A92}" dt="2022-01-07T14:48:06.249" v="7367" actId="478"/>
          <ac:picMkLst>
            <pc:docMk/>
            <pc:sldMk cId="383004024" sldId="290"/>
            <ac:picMk id="3" creationId="{AEA37554-26FE-43E8-BF57-F4F1AE8CB55F}"/>
          </ac:picMkLst>
        </pc:picChg>
        <pc:picChg chg="add del mod">
          <ac:chgData name="Demerich, Brad (CCI-Atlanta)" userId="d664ea67-35f8-467c-8add-4666b0495ee4" providerId="ADAL" clId="{4912F010-6D38-418F-9DA6-E37899C39A92}" dt="2022-01-07T14:58:32.938" v="7444" actId="478"/>
          <ac:picMkLst>
            <pc:docMk/>
            <pc:sldMk cId="383004024" sldId="290"/>
            <ac:picMk id="7" creationId="{417F71C8-1057-4852-85DE-48C290444E8B}"/>
          </ac:picMkLst>
        </pc:picChg>
        <pc:picChg chg="add mod">
          <ac:chgData name="Demerich, Brad (CCI-Atlanta)" userId="d664ea67-35f8-467c-8add-4666b0495ee4" providerId="ADAL" clId="{4912F010-6D38-418F-9DA6-E37899C39A92}" dt="2022-01-07T14:50:24.035" v="7397" actId="207"/>
          <ac:picMkLst>
            <pc:docMk/>
            <pc:sldMk cId="383004024" sldId="290"/>
            <ac:picMk id="49" creationId="{FECDCFF1-1D02-4155-A29B-67C50927F790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50" creationId="{82DCDC52-5260-4337-B435-85DE79B49F4C}"/>
          </ac:picMkLst>
        </pc:picChg>
        <pc:picChg chg="del mod">
          <ac:chgData name="Demerich, Brad (CCI-Atlanta)" userId="d664ea67-35f8-467c-8add-4666b0495ee4" providerId="ADAL" clId="{4912F010-6D38-418F-9DA6-E37899C39A92}" dt="2022-01-07T14:48:27.745" v="7378" actId="478"/>
          <ac:picMkLst>
            <pc:docMk/>
            <pc:sldMk cId="383004024" sldId="290"/>
            <ac:picMk id="52" creationId="{4DC5C90B-BBB9-40A6-B69B-3BF4DA8C7981}"/>
          </ac:picMkLst>
        </pc:picChg>
        <pc:picChg chg="mod">
          <ac:chgData name="Demerich, Brad (CCI-Atlanta)" userId="d664ea67-35f8-467c-8add-4666b0495ee4" providerId="ADAL" clId="{4912F010-6D38-418F-9DA6-E37899C39A92}" dt="2022-01-07T14:48:38.885" v="7380" actId="207"/>
          <ac:picMkLst>
            <pc:docMk/>
            <pc:sldMk cId="383004024" sldId="290"/>
            <ac:picMk id="53" creationId="{8DC41919-9DB3-433E-B267-31EAF5B2A59B}"/>
          </ac:picMkLst>
        </pc:picChg>
        <pc:picChg chg="mod">
          <ac:chgData name="Demerich, Brad (CCI-Atlanta)" userId="d664ea67-35f8-467c-8add-4666b0495ee4" providerId="ADAL" clId="{4912F010-6D38-418F-9DA6-E37899C39A92}" dt="2022-01-07T14:49:03.518" v="7385" actId="207"/>
          <ac:picMkLst>
            <pc:docMk/>
            <pc:sldMk cId="383004024" sldId="290"/>
            <ac:picMk id="54" creationId="{1B57314B-C196-4393-961E-D1038A6348D3}"/>
          </ac:picMkLst>
        </pc:picChg>
        <pc:picChg chg="del">
          <ac:chgData name="Demerich, Brad (CCI-Atlanta)" userId="d664ea67-35f8-467c-8add-4666b0495ee4" providerId="ADAL" clId="{4912F010-6D38-418F-9DA6-E37899C39A92}" dt="2022-01-07T14:45:26.765" v="7356" actId="478"/>
          <ac:picMkLst>
            <pc:docMk/>
            <pc:sldMk cId="383004024" sldId="290"/>
            <ac:picMk id="57" creationId="{D87FE742-B4E4-49B0-ABCB-402D6A5F7AE2}"/>
          </ac:picMkLst>
        </pc:picChg>
        <pc:picChg chg="del mod">
          <ac:chgData name="Demerich, Brad (CCI-Atlanta)" userId="d664ea67-35f8-467c-8add-4666b0495ee4" providerId="ADAL" clId="{4912F010-6D38-418F-9DA6-E37899C39A92}" dt="2022-01-07T14:48:18.856" v="7373" actId="478"/>
          <ac:picMkLst>
            <pc:docMk/>
            <pc:sldMk cId="383004024" sldId="290"/>
            <ac:picMk id="80" creationId="{0E5A1FCF-3A90-4A27-ABDD-ABA1F12E4908}"/>
          </ac:picMkLst>
        </pc:picChg>
        <pc:picChg chg="del mod">
          <ac:chgData name="Demerich, Brad (CCI-Atlanta)" userId="d664ea67-35f8-467c-8add-4666b0495ee4" providerId="ADAL" clId="{4912F010-6D38-418F-9DA6-E37899C39A92}" dt="2022-01-07T14:48:20.465" v="7374" actId="478"/>
          <ac:picMkLst>
            <pc:docMk/>
            <pc:sldMk cId="383004024" sldId="290"/>
            <ac:picMk id="81" creationId="{B7859C3D-E48A-4B9F-BD77-3855D04C6856}"/>
          </ac:picMkLst>
        </pc:picChg>
        <pc:picChg chg="add del mod">
          <ac:chgData name="Demerich, Brad (CCI-Atlanta)" userId="d664ea67-35f8-467c-8add-4666b0495ee4" providerId="ADAL" clId="{4912F010-6D38-418F-9DA6-E37899C39A92}" dt="2022-01-07T14:48:54.214" v="7383" actId="1076"/>
          <ac:picMkLst>
            <pc:docMk/>
            <pc:sldMk cId="383004024" sldId="290"/>
            <ac:picMk id="83" creationId="{311E8D26-6781-4935-B818-E3B476608BD2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84" creationId="{EFD04951-AC46-47A8-9121-C699066699FF}"/>
          </ac:picMkLst>
        </pc:picChg>
        <pc:picChg chg="add del mod">
          <ac:chgData name="Demerich, Brad (CCI-Atlanta)" userId="d664ea67-35f8-467c-8add-4666b0495ee4" providerId="ADAL" clId="{4912F010-6D38-418F-9DA6-E37899C39A92}" dt="2022-01-07T14:57:05.999" v="7420" actId="478"/>
          <ac:picMkLst>
            <pc:docMk/>
            <pc:sldMk cId="383004024" sldId="290"/>
            <ac:picMk id="85" creationId="{5B64BDE8-0038-49A9-B24C-F21D59EA2957}"/>
          </ac:picMkLst>
        </pc:picChg>
        <pc:picChg chg="add mod">
          <ac:chgData name="Demerich, Brad (CCI-Atlanta)" userId="d664ea67-35f8-467c-8add-4666b0495ee4" providerId="ADAL" clId="{4912F010-6D38-418F-9DA6-E37899C39A92}" dt="2022-01-07T14:49:56.847" v="7390" actId="207"/>
          <ac:picMkLst>
            <pc:docMk/>
            <pc:sldMk cId="383004024" sldId="290"/>
            <ac:picMk id="87" creationId="{649AF2A1-4F8F-4987-AC02-ACEE6B6F07C6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89" creationId="{C82AB873-16B0-4688-99B1-EE7723C47290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0" creationId="{00FE114D-CD7F-4C3D-8A31-8ED2A5AC8444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2" creationId="{F3B43A26-A1A5-40A4-B494-8AA9E19E52C7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3" creationId="{F5B6A6E2-43D3-488A-9BC1-E39D5ACDD4D8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5" creationId="{D9BEB808-382E-4FB9-ADB1-0EA0DF6773A7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6" creationId="{F4502D66-23A5-4382-A936-8AA75E8E5F4A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8" creationId="{DBEECE88-0E2F-4B95-986D-3B8AFE59B8EA}"/>
          </ac:picMkLst>
        </pc:picChg>
        <pc:picChg chg="mod">
          <ac:chgData name="Demerich, Brad (CCI-Atlanta)" userId="d664ea67-35f8-467c-8add-4666b0495ee4" providerId="ADAL" clId="{4912F010-6D38-418F-9DA6-E37899C39A92}" dt="2022-01-07T14:50:05.718" v="7392" actId="207"/>
          <ac:picMkLst>
            <pc:docMk/>
            <pc:sldMk cId="383004024" sldId="290"/>
            <ac:picMk id="99" creationId="{E525265E-6FAC-4802-9285-8C7C91C28A02}"/>
          </ac:picMkLst>
        </pc:picChg>
        <pc:picChg chg="del mod topLvl">
          <ac:chgData name="Demerich, Brad (CCI-Atlanta)" userId="d664ea67-35f8-467c-8add-4666b0495ee4" providerId="ADAL" clId="{4912F010-6D38-418F-9DA6-E37899C39A92}" dt="2022-01-07T14:49:50.144" v="7387" actId="478"/>
          <ac:picMkLst>
            <pc:docMk/>
            <pc:sldMk cId="383004024" sldId="290"/>
            <ac:picMk id="104" creationId="{25042FB3-AF69-43AB-A3ED-66416D28D03E}"/>
          </ac:picMkLst>
        </pc:picChg>
        <pc:picChg chg="mod">
          <ac:chgData name="Demerich, Brad (CCI-Atlanta)" userId="d664ea67-35f8-467c-8add-4666b0495ee4" providerId="ADAL" clId="{4912F010-6D38-418F-9DA6-E37899C39A92}" dt="2022-01-07T14:48:11.990" v="7370" actId="207"/>
          <ac:picMkLst>
            <pc:docMk/>
            <pc:sldMk cId="383004024" sldId="290"/>
            <ac:picMk id="107" creationId="{B300DDBA-258B-4CE4-BDDF-C9A3BA2A2ACD}"/>
          </ac:picMkLst>
        </pc:picChg>
        <pc:cxnChg chg="add mod">
          <ac:chgData name="Demerich, Brad (CCI-Atlanta)" userId="d664ea67-35f8-467c-8add-4666b0495ee4" providerId="ADAL" clId="{4912F010-6D38-418F-9DA6-E37899C39A92}" dt="2022-01-07T14:58:40.923" v="7445" actId="164"/>
          <ac:cxnSpMkLst>
            <pc:docMk/>
            <pc:sldMk cId="383004024" sldId="290"/>
            <ac:cxnSpMk id="34" creationId="{02C1B2A2-C23F-42F8-9250-3CE31F0B660C}"/>
          </ac:cxnSpMkLst>
        </pc:cxnChg>
        <pc:cxnChg chg="add mod">
          <ac:chgData name="Demerich, Brad (CCI-Atlanta)" userId="d664ea67-35f8-467c-8add-4666b0495ee4" providerId="ADAL" clId="{4912F010-6D38-418F-9DA6-E37899C39A92}" dt="2022-01-07T14:50:00.202" v="7391" actId="208"/>
          <ac:cxnSpMkLst>
            <pc:docMk/>
            <pc:sldMk cId="383004024" sldId="290"/>
            <ac:cxnSpMk id="86" creationId="{BCF6D588-E9DC-449C-AF02-8950CDA5CEFF}"/>
          </ac:cxnSpMkLst>
        </pc:cxnChg>
        <pc:cxnChg chg="add mod">
          <ac:chgData name="Demerich, Brad (CCI-Atlanta)" userId="d664ea67-35f8-467c-8add-4666b0495ee4" providerId="ADAL" clId="{4912F010-6D38-418F-9DA6-E37899C39A92}" dt="2022-01-07T14:58:40.923" v="7445" actId="164"/>
          <ac:cxnSpMkLst>
            <pc:docMk/>
            <pc:sldMk cId="383004024" sldId="290"/>
            <ac:cxnSpMk id="117" creationId="{A1A86DE2-A0FE-4336-9A0D-65039A547A97}"/>
          </ac:cxnSpMkLst>
        </pc:cxnChg>
        <pc:cxnChg chg="mod">
          <ac:chgData name="Demerich, Brad (CCI-Atlanta)" userId="d664ea67-35f8-467c-8add-4666b0495ee4" providerId="ADAL" clId="{4912F010-6D38-418F-9DA6-E37899C39A92}" dt="2022-01-07T14:58:47.215" v="7448"/>
          <ac:cxnSpMkLst>
            <pc:docMk/>
            <pc:sldMk cId="383004024" sldId="290"/>
            <ac:cxnSpMk id="126" creationId="{4183A3EC-B986-421A-AD42-9390ED8DEC4B}"/>
          </ac:cxnSpMkLst>
        </pc:cxnChg>
        <pc:cxnChg chg="mod">
          <ac:chgData name="Demerich, Brad (CCI-Atlanta)" userId="d664ea67-35f8-467c-8add-4666b0495ee4" providerId="ADAL" clId="{4912F010-6D38-418F-9DA6-E37899C39A92}" dt="2022-01-07T14:58:47.215" v="7448"/>
          <ac:cxnSpMkLst>
            <pc:docMk/>
            <pc:sldMk cId="383004024" sldId="290"/>
            <ac:cxnSpMk id="127" creationId="{B397246D-4507-4F4D-99CF-005B97E070C8}"/>
          </ac:cxnSpMkLst>
        </pc:cxnChg>
        <pc:cxnChg chg="mod">
          <ac:chgData name="Demerich, Brad (CCI-Atlanta)" userId="d664ea67-35f8-467c-8add-4666b0495ee4" providerId="ADAL" clId="{4912F010-6D38-418F-9DA6-E37899C39A92}" dt="2022-01-07T14:58:52.165" v="7450"/>
          <ac:cxnSpMkLst>
            <pc:docMk/>
            <pc:sldMk cId="383004024" sldId="290"/>
            <ac:cxnSpMk id="136" creationId="{5B3E03EE-E2B1-488D-8339-93748085F48A}"/>
          </ac:cxnSpMkLst>
        </pc:cxnChg>
        <pc:cxnChg chg="mod">
          <ac:chgData name="Demerich, Brad (CCI-Atlanta)" userId="d664ea67-35f8-467c-8add-4666b0495ee4" providerId="ADAL" clId="{4912F010-6D38-418F-9DA6-E37899C39A92}" dt="2022-01-07T14:58:52.165" v="7450"/>
          <ac:cxnSpMkLst>
            <pc:docMk/>
            <pc:sldMk cId="383004024" sldId="290"/>
            <ac:cxnSpMk id="137" creationId="{F61D366C-79E4-4C86-A5F5-60A6195BD93E}"/>
          </ac:cxnSpMkLst>
        </pc:cxnChg>
      </pc:sldChg>
      <pc:sldChg chg="delSp modSp add mod ord delAnim">
        <pc:chgData name="Demerich, Brad (CCI-Atlanta)" userId="d664ea67-35f8-467c-8add-4666b0495ee4" providerId="ADAL" clId="{4912F010-6D38-418F-9DA6-E37899C39A92}" dt="2022-01-07T15:09:51.537" v="7660"/>
        <pc:sldMkLst>
          <pc:docMk/>
          <pc:sldMk cId="3190960372" sldId="291"/>
        </pc:sldMkLst>
        <pc:spChg chg="mod">
          <ac:chgData name="Demerich, Brad (CCI-Atlanta)" userId="d664ea67-35f8-467c-8add-4666b0495ee4" providerId="ADAL" clId="{4912F010-6D38-418F-9DA6-E37899C39A92}" dt="2022-01-07T15:09:38.002" v="7656" actId="20577"/>
          <ac:spMkLst>
            <pc:docMk/>
            <pc:sldMk cId="3190960372" sldId="291"/>
            <ac:spMk id="79" creationId="{37DCE321-5841-491E-A70B-583F57FF2676}"/>
          </ac:spMkLst>
        </pc:spChg>
        <pc:grpChg chg="del">
          <ac:chgData name="Demerich, Brad (CCI-Atlanta)" userId="d664ea67-35f8-467c-8add-4666b0495ee4" providerId="ADAL" clId="{4912F010-6D38-418F-9DA6-E37899C39A92}" dt="2022-01-07T15:09:44.383" v="7658" actId="478"/>
          <ac:grpSpMkLst>
            <pc:docMk/>
            <pc:sldMk cId="3190960372" sldId="291"/>
            <ac:grpSpMk id="58" creationId="{7B567D3B-F65D-47F0-91D1-B5EE5F69623F}"/>
          </ac:grpSpMkLst>
        </pc:grpChg>
        <pc:grpChg chg="del">
          <ac:chgData name="Demerich, Brad (CCI-Atlanta)" userId="d664ea67-35f8-467c-8add-4666b0495ee4" providerId="ADAL" clId="{4912F010-6D38-418F-9DA6-E37899C39A92}" dt="2022-01-07T15:09:41.837" v="7657" actId="478"/>
          <ac:grpSpMkLst>
            <pc:docMk/>
            <pc:sldMk cId="3190960372" sldId="291"/>
            <ac:grpSpMk id="70" creationId="{C63B226A-BF69-4CD8-82C6-1E0DFBD775E9}"/>
          </ac:grpSpMkLst>
        </pc:grpChg>
      </pc:sldChg>
      <pc:sldChg chg="addSp delSp modSp add mod ord delAnim modAnim">
        <pc:chgData name="Demerich, Brad (CCI-Atlanta)" userId="d664ea67-35f8-467c-8add-4666b0495ee4" providerId="ADAL" clId="{4912F010-6D38-418F-9DA6-E37899C39A92}" dt="2022-01-07T15:20:23.300" v="8024"/>
        <pc:sldMkLst>
          <pc:docMk/>
          <pc:sldMk cId="3955554250" sldId="292"/>
        </pc:sldMkLst>
        <pc:spChg chg="add del mod">
          <ac:chgData name="Demerich, Brad (CCI-Atlanta)" userId="d664ea67-35f8-467c-8add-4666b0495ee4" providerId="ADAL" clId="{4912F010-6D38-418F-9DA6-E37899C39A92}" dt="2022-01-07T15:15:55.079" v="7997" actId="478"/>
          <ac:spMkLst>
            <pc:docMk/>
            <pc:sldMk cId="3955554250" sldId="292"/>
            <ac:spMk id="2" creationId="{3C0ED0CF-1FB2-413C-B48F-49A431B0322B}"/>
          </ac:spMkLst>
        </pc:spChg>
        <pc:spChg chg="add del mod">
          <ac:chgData name="Demerich, Brad (CCI-Atlanta)" userId="d664ea67-35f8-467c-8add-4666b0495ee4" providerId="ADAL" clId="{4912F010-6D38-418F-9DA6-E37899C39A92}" dt="2022-01-07T15:15:52.577" v="7996" actId="478"/>
          <ac:spMkLst>
            <pc:docMk/>
            <pc:sldMk cId="3955554250" sldId="292"/>
            <ac:spMk id="20" creationId="{DC658528-D923-4124-B71C-C3EFC38B442F}"/>
          </ac:spMkLst>
        </pc:spChg>
        <pc:spChg chg="add del mod">
          <ac:chgData name="Demerich, Brad (CCI-Atlanta)" userId="d664ea67-35f8-467c-8add-4666b0495ee4" providerId="ADAL" clId="{4912F010-6D38-418F-9DA6-E37899C39A92}" dt="2022-01-07T15:16:09.839" v="8001" actId="478"/>
          <ac:spMkLst>
            <pc:docMk/>
            <pc:sldMk cId="3955554250" sldId="292"/>
            <ac:spMk id="23" creationId="{F426F60F-3131-4513-B22E-0DC0023D39AB}"/>
          </ac:spMkLst>
        </pc:spChg>
        <pc:spChg chg="add mod">
          <ac:chgData name="Demerich, Brad (CCI-Atlanta)" userId="d664ea67-35f8-467c-8add-4666b0495ee4" providerId="ADAL" clId="{4912F010-6D38-418F-9DA6-E37899C39A92}" dt="2022-01-07T15:17:30.879" v="8011" actId="1076"/>
          <ac:spMkLst>
            <pc:docMk/>
            <pc:sldMk cId="3955554250" sldId="292"/>
            <ac:spMk id="26" creationId="{A8AE3A55-A377-4C95-B222-D36EC60378B3}"/>
          </ac:spMkLst>
        </pc:spChg>
        <pc:spChg chg="ord">
          <ac:chgData name="Demerich, Brad (CCI-Atlanta)" userId="d664ea67-35f8-467c-8add-4666b0495ee4" providerId="ADAL" clId="{4912F010-6D38-418F-9DA6-E37899C39A92}" dt="2022-01-07T15:19:33.456" v="8018" actId="167"/>
          <ac:spMkLst>
            <pc:docMk/>
            <pc:sldMk cId="3955554250" sldId="292"/>
            <ac:spMk id="30" creationId="{71190C7A-9915-4DCE-B09B-D28012B80EEE}"/>
          </ac:spMkLst>
        </pc:spChg>
        <pc:spChg chg="mod">
          <ac:chgData name="Demerich, Brad (CCI-Atlanta)" userId="d664ea67-35f8-467c-8add-4666b0495ee4" providerId="ADAL" clId="{4912F010-6D38-418F-9DA6-E37899C39A92}" dt="2022-01-07T15:11:52.369" v="7914" actId="20577"/>
          <ac:spMkLst>
            <pc:docMk/>
            <pc:sldMk cId="3955554250" sldId="292"/>
            <ac:spMk id="35" creationId="{06BC5959-1E49-491C-85C2-AE1A234B31FA}"/>
          </ac:spMkLst>
        </pc:spChg>
        <pc:grpChg chg="del">
          <ac:chgData name="Demerich, Brad (CCI-Atlanta)" userId="d664ea67-35f8-467c-8add-4666b0495ee4" providerId="ADAL" clId="{4912F010-6D38-418F-9DA6-E37899C39A92}" dt="2022-01-07T15:11:22.944" v="7787" actId="478"/>
          <ac:grpSpMkLst>
            <pc:docMk/>
            <pc:sldMk cId="3955554250" sldId="292"/>
            <ac:grpSpMk id="36" creationId="{4D9782D5-9834-44E4-A60F-D718FBD550BA}"/>
          </ac:grpSpMkLst>
        </pc:grpChg>
        <pc:graphicFrameChg chg="add mod">
          <ac:chgData name="Demerich, Brad (CCI-Atlanta)" userId="d664ea67-35f8-467c-8add-4666b0495ee4" providerId="ADAL" clId="{4912F010-6D38-418F-9DA6-E37899C39A92}" dt="2022-01-07T15:19:28.886" v="8017" actId="167"/>
          <ac:graphicFrameMkLst>
            <pc:docMk/>
            <pc:sldMk cId="3955554250" sldId="292"/>
            <ac:graphicFrameMk id="29" creationId="{2669975C-EDE9-4A27-B5C8-D9F6A8913A33}"/>
          </ac:graphicFrameMkLst>
        </pc:graphicFrameChg>
        <pc:graphicFrameChg chg="del">
          <ac:chgData name="Demerich, Brad (CCI-Atlanta)" userId="d664ea67-35f8-467c-8add-4666b0495ee4" providerId="ADAL" clId="{4912F010-6D38-418F-9DA6-E37899C39A92}" dt="2022-01-07T15:11:20.798" v="7786" actId="478"/>
          <ac:graphicFrameMkLst>
            <pc:docMk/>
            <pc:sldMk cId="3955554250" sldId="292"/>
            <ac:graphicFrameMk id="34" creationId="{ECE94DAB-BA11-4832-8D07-F22ABED5E039}"/>
          </ac:graphicFrameMkLst>
        </pc:graphicFrameChg>
        <pc:picChg chg="add del mod">
          <ac:chgData name="Demerich, Brad (CCI-Atlanta)" userId="d664ea67-35f8-467c-8add-4666b0495ee4" providerId="ADAL" clId="{4912F010-6D38-418F-9DA6-E37899C39A92}" dt="2022-01-07T15:16:09.839" v="8001" actId="478"/>
          <ac:picMkLst>
            <pc:docMk/>
            <pc:sldMk cId="3955554250" sldId="292"/>
            <ac:picMk id="21" creationId="{BB192B36-C3E9-4C27-B87A-B70A424E4595}"/>
          </ac:picMkLst>
        </pc:picChg>
        <pc:picChg chg="add mod ord">
          <ac:chgData name="Demerich, Brad (CCI-Atlanta)" userId="d664ea67-35f8-467c-8add-4666b0495ee4" providerId="ADAL" clId="{4912F010-6D38-418F-9DA6-E37899C39A92}" dt="2022-01-07T15:19:37.021" v="8019" actId="167"/>
          <ac:picMkLst>
            <pc:docMk/>
            <pc:sldMk cId="3955554250" sldId="292"/>
            <ac:picMk id="24" creationId="{2D217B3E-8BA3-4084-9BDB-3E921897B787}"/>
          </ac:picMkLst>
        </pc:picChg>
        <pc:cxnChg chg="add del mod">
          <ac:chgData name="Demerich, Brad (CCI-Atlanta)" userId="d664ea67-35f8-467c-8add-4666b0495ee4" providerId="ADAL" clId="{4912F010-6D38-418F-9DA6-E37899C39A92}" dt="2022-01-07T15:16:09.839" v="8001" actId="478"/>
          <ac:cxnSpMkLst>
            <pc:docMk/>
            <pc:sldMk cId="3955554250" sldId="292"/>
            <ac:cxnSpMk id="22" creationId="{0DE6E45B-0390-4059-82C1-8274D4496D4D}"/>
          </ac:cxnSpMkLst>
        </pc:cxnChg>
        <pc:cxnChg chg="add mod">
          <ac:chgData name="Demerich, Brad (CCI-Atlanta)" userId="d664ea67-35f8-467c-8add-4666b0495ee4" providerId="ADAL" clId="{4912F010-6D38-418F-9DA6-E37899C39A92}" dt="2022-01-07T15:17:30.879" v="8011" actId="1076"/>
          <ac:cxnSpMkLst>
            <pc:docMk/>
            <pc:sldMk cId="3955554250" sldId="292"/>
            <ac:cxnSpMk id="25" creationId="{807D9907-05D5-438C-B1EC-51678329BDB0}"/>
          </ac:cxnSpMkLst>
        </pc:cxnChg>
      </pc:sldChg>
      <pc:sldChg chg="modSp add mod">
        <pc:chgData name="Demerich, Brad (CCI-Atlanta)" userId="d664ea67-35f8-467c-8add-4666b0495ee4" providerId="ADAL" clId="{4912F010-6D38-418F-9DA6-E37899C39A92}" dt="2022-01-07T15:15:08.713" v="7988" actId="27918"/>
        <pc:sldMkLst>
          <pc:docMk/>
          <pc:sldMk cId="794389457" sldId="293"/>
        </pc:sldMkLst>
        <pc:spChg chg="mod">
          <ac:chgData name="Demerich, Brad (CCI-Atlanta)" userId="d664ea67-35f8-467c-8add-4666b0495ee4" providerId="ADAL" clId="{4912F010-6D38-418F-9DA6-E37899C39A92}" dt="2022-01-07T15:13:40.914" v="7973" actId="20577"/>
          <ac:spMkLst>
            <pc:docMk/>
            <pc:sldMk cId="794389457" sldId="293"/>
            <ac:spMk id="34" creationId="{833CDBF7-4567-46F1-A79D-2DF749C53744}"/>
          </ac:spMkLst>
        </pc:spChg>
        <pc:graphicFrameChg chg="mod">
          <ac:chgData name="Demerich, Brad (CCI-Atlanta)" userId="d664ea67-35f8-467c-8add-4666b0495ee4" providerId="ADAL" clId="{4912F010-6D38-418F-9DA6-E37899C39A92}" dt="2022-01-07T15:14:44.948" v="7982" actId="208"/>
          <ac:graphicFrameMkLst>
            <pc:docMk/>
            <pc:sldMk cId="794389457" sldId="293"/>
            <ac:graphicFrameMk id="8" creationId="{00F48270-F0F0-4E34-B3B3-A35891B8FCA4}"/>
          </ac:graphicFrameMkLst>
        </pc:graphicFrameChg>
      </pc:sldChg>
    </pc:docChg>
  </pc:docChgLst>
  <pc:docChgLst>
    <pc:chgData name="Gonzalez, Nicholas J" userId="S::ngonzalez33@gatech.edu::c47fe7fd-9ab0-466a-b64b-ca1e0beb58e1" providerId="AD" clId="Web-{CF392CD8-05D0-4383-B57C-40F42BE3932E}"/>
    <pc:docChg chg="modSld">
      <pc:chgData name="Gonzalez, Nicholas J" userId="S::ngonzalez33@gatech.edu::c47fe7fd-9ab0-466a-b64b-ca1e0beb58e1" providerId="AD" clId="Web-{CF392CD8-05D0-4383-B57C-40F42BE3932E}" dt="2022-01-07T20:56:38.745" v="0" actId="20577"/>
      <pc:docMkLst>
        <pc:docMk/>
      </pc:docMkLst>
      <pc:sldChg chg="modSp">
        <pc:chgData name="Gonzalez, Nicholas J" userId="S::ngonzalez33@gatech.edu::c47fe7fd-9ab0-466a-b64b-ca1e0beb58e1" providerId="AD" clId="Web-{CF392CD8-05D0-4383-B57C-40F42BE3932E}" dt="2022-01-07T20:56:38.745" v="0" actId="20577"/>
        <pc:sldMkLst>
          <pc:docMk/>
          <pc:sldMk cId="2323918481" sldId="278"/>
        </pc:sldMkLst>
        <pc:spChg chg="mod">
          <ac:chgData name="Gonzalez, Nicholas J" userId="S::ngonzalez33@gatech.edu::c47fe7fd-9ab0-466a-b64b-ca1e0beb58e1" providerId="AD" clId="Web-{CF392CD8-05D0-4383-B57C-40F42BE3932E}" dt="2022-01-07T20:56:38.745" v="0" actId="20577"/>
          <ac:spMkLst>
            <pc:docMk/>
            <pc:sldMk cId="2323918481" sldId="278"/>
            <ac:spMk id="34" creationId="{D2303DE0-012F-427E-8DC5-A1D91A1D8558}"/>
          </ac:spMkLst>
        </pc:sp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9_B8DFFD5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A50C9FDB3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19_B8DFFD51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2F596BD1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5_2F596BD12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24_EBC4F7CA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9_D5191AAD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B_AE76DB73.xlsx"/><Relationship Id="rId2" Type="http://schemas.microsoft.com/office/2011/relationships/chartColorStyle" Target="colors7.xml"/><Relationship Id="rId1" Type="http://schemas.microsoft.com/office/2011/relationships/chartStyle" Target="style7.xml"/><Relationship Id="rId4" Type="http://schemas.openxmlformats.org/officeDocument/2006/relationships/chartUserShapes" Target="../drawings/drawing1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C_10691C88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_10D_A50C9FDB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70480714639429E-2"/>
          <c:y val="4.9819624518904732E-2"/>
          <c:w val="0.95285903857072118"/>
          <c:h val="0.86079533892300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signal</c:v>
                </c:pt>
              </c:strCache>
            </c:strRef>
          </c:tx>
          <c:spPr>
            <a:solidFill>
              <a:srgbClr val="00AAF4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1</c:v>
                </c:pt>
                <c:pt idx="4">
                  <c:v>1</c:v>
                </c:pt>
                <c:pt idx="5">
                  <c:v>1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7-4191-9450-F9780C047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4466415"/>
        <c:axId val="44460591"/>
      </c:barChart>
      <c:catAx>
        <c:axId val="444664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460591"/>
        <c:crosses val="autoZero"/>
        <c:auto val="1"/>
        <c:lblAlgn val="ctr"/>
        <c:lblOffset val="100"/>
        <c:noMultiLvlLbl val="0"/>
      </c:catAx>
      <c:valAx>
        <c:axId val="444605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46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139299926699873E-2"/>
          <c:y val="4.3062817461124787E-2"/>
          <c:w val="0.97721400146600257"/>
          <c:h val="0.93232985827537529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D258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-0.99965596547624835</c:v>
                </c:pt>
                <c:pt idx="342">
                  <c:v>-4.7563155189383446</c:v>
                </c:pt>
                <c:pt idx="343">
                  <c:v>-10.581024289716579</c:v>
                </c:pt>
                <c:pt idx="344">
                  <c:v>-11.097716667936087</c:v>
                </c:pt>
                <c:pt idx="345">
                  <c:v>-2.6498102450253302</c:v>
                </c:pt>
                <c:pt idx="346">
                  <c:v>-0.65209567205914831</c:v>
                </c:pt>
                <c:pt idx="347">
                  <c:v>-1.2244879283217733</c:v>
                </c:pt>
                <c:pt idx="348">
                  <c:v>-13.745729261474809</c:v>
                </c:pt>
                <c:pt idx="349">
                  <c:v>-12.642154504154798</c:v>
                </c:pt>
                <c:pt idx="350">
                  <c:v>-12.021946678831045</c:v>
                </c:pt>
                <c:pt idx="351">
                  <c:v>-5.0314512583534237</c:v>
                </c:pt>
                <c:pt idx="352">
                  <c:v>-6.6104096699461978</c:v>
                </c:pt>
                <c:pt idx="353">
                  <c:v>-12.892590660952646</c:v>
                </c:pt>
                <c:pt idx="354">
                  <c:v>-0.43361956639788696</c:v>
                </c:pt>
                <c:pt idx="355">
                  <c:v>-17.512213802684556</c:v>
                </c:pt>
                <c:pt idx="356">
                  <c:v>-17.122457748685338</c:v>
                </c:pt>
                <c:pt idx="357">
                  <c:v>-17.312480079671818</c:v>
                </c:pt>
                <c:pt idx="358">
                  <c:v>-15.583135435050563</c:v>
                </c:pt>
                <c:pt idx="359">
                  <c:v>-9.1880084504236699</c:v>
                </c:pt>
                <c:pt idx="360">
                  <c:v>-14.937011537360823</c:v>
                </c:pt>
                <c:pt idx="361">
                  <c:v>-6.4987335600617246</c:v>
                </c:pt>
                <c:pt idx="362">
                  <c:v>-5.6428411139971919</c:v>
                </c:pt>
                <c:pt idx="363">
                  <c:v>-3.5911129143794396</c:v>
                </c:pt>
                <c:pt idx="364">
                  <c:v>-6.8438277792249185</c:v>
                </c:pt>
                <c:pt idx="365">
                  <c:v>-12.607280104574938</c:v>
                </c:pt>
                <c:pt idx="366">
                  <c:v>-4.5917169819946224</c:v>
                </c:pt>
                <c:pt idx="367">
                  <c:v>-19.123494543606313</c:v>
                </c:pt>
                <c:pt idx="368">
                  <c:v>-8.7002815752686313</c:v>
                </c:pt>
                <c:pt idx="369">
                  <c:v>-13.610679105246845</c:v>
                </c:pt>
                <c:pt idx="370">
                  <c:v>-10.172945101675998</c:v>
                </c:pt>
                <c:pt idx="371">
                  <c:v>-14.23676264667621</c:v>
                </c:pt>
                <c:pt idx="372">
                  <c:v>-0.49007795049414887</c:v>
                </c:pt>
                <c:pt idx="373">
                  <c:v>-6.2114332409060031</c:v>
                </c:pt>
                <c:pt idx="374">
                  <c:v>-19.66013619211234</c:v>
                </c:pt>
                <c:pt idx="375">
                  <c:v>-14.937136378028743</c:v>
                </c:pt>
                <c:pt idx="376">
                  <c:v>-12.97151466607121</c:v>
                </c:pt>
                <c:pt idx="377">
                  <c:v>-14.727000677700783</c:v>
                </c:pt>
                <c:pt idx="378">
                  <c:v>-15.868860166375915</c:v>
                </c:pt>
                <c:pt idx="379">
                  <c:v>-2.0722016061552884</c:v>
                </c:pt>
                <c:pt idx="380">
                  <c:v>-16.447024000780242</c:v>
                </c:pt>
                <c:pt idx="381">
                  <c:v>-9.0607097743413227</c:v>
                </c:pt>
                <c:pt idx="382">
                  <c:v>-10.978755796046133</c:v>
                </c:pt>
                <c:pt idx="383">
                  <c:v>-7.1797749826375625</c:v>
                </c:pt>
                <c:pt idx="384">
                  <c:v>-0.42577692669268241</c:v>
                </c:pt>
                <c:pt idx="385">
                  <c:v>-6.39532945792328</c:v>
                </c:pt>
                <c:pt idx="386">
                  <c:v>-3.4914234583465431</c:v>
                </c:pt>
                <c:pt idx="387">
                  <c:v>-10.939944284296326</c:v>
                </c:pt>
                <c:pt idx="388">
                  <c:v>-16.50876092901013</c:v>
                </c:pt>
                <c:pt idx="389">
                  <c:v>-19.904567893794866</c:v>
                </c:pt>
                <c:pt idx="390">
                  <c:v>-9.8106525182744786</c:v>
                </c:pt>
                <c:pt idx="391">
                  <c:v>-13.328916340764037</c:v>
                </c:pt>
                <c:pt idx="392">
                  <c:v>-0.58644555384106811</c:v>
                </c:pt>
                <c:pt idx="393">
                  <c:v>-16.422853838618863</c:v>
                </c:pt>
                <c:pt idx="394">
                  <c:v>-13.850504988490423</c:v>
                </c:pt>
                <c:pt idx="395">
                  <c:v>-9.1478313581001807</c:v>
                </c:pt>
                <c:pt idx="396">
                  <c:v>-8.6312392562061362</c:v>
                </c:pt>
                <c:pt idx="397">
                  <c:v>-6.7320939288445301</c:v>
                </c:pt>
                <c:pt idx="398">
                  <c:v>-9.232547960147274</c:v>
                </c:pt>
                <c:pt idx="399">
                  <c:v>-18.729250847989725</c:v>
                </c:pt>
                <c:pt idx="400">
                  <c:v>-6.3449163940581723</c:v>
                </c:pt>
                <c:pt idx="401">
                  <c:v>-2.8130054188866831</c:v>
                </c:pt>
                <c:pt idx="402">
                  <c:v>-1.8867992074987627</c:v>
                </c:pt>
                <c:pt idx="403">
                  <c:v>-10.936994085526337</c:v>
                </c:pt>
                <c:pt idx="404">
                  <c:v>-18.126608377331831</c:v>
                </c:pt>
                <c:pt idx="405">
                  <c:v>-15.875879005641043</c:v>
                </c:pt>
                <c:pt idx="406">
                  <c:v>-14.589723396304603</c:v>
                </c:pt>
                <c:pt idx="407">
                  <c:v>-1.8866415585784639</c:v>
                </c:pt>
                <c:pt idx="408">
                  <c:v>-16.377867387807271</c:v>
                </c:pt>
                <c:pt idx="409">
                  <c:v>-13.553006246405792</c:v>
                </c:pt>
                <c:pt idx="410">
                  <c:v>-12.540565058079551</c:v>
                </c:pt>
                <c:pt idx="411">
                  <c:v>-18.138713881185414</c:v>
                </c:pt>
                <c:pt idx="412">
                  <c:v>-1.3795227455634278</c:v>
                </c:pt>
                <c:pt idx="413">
                  <c:v>-17.835850961512609</c:v>
                </c:pt>
                <c:pt idx="414">
                  <c:v>-5.9999930292672179</c:v>
                </c:pt>
                <c:pt idx="415">
                  <c:v>-18.499532013309889</c:v>
                </c:pt>
                <c:pt idx="416">
                  <c:v>-10.682366079650645</c:v>
                </c:pt>
                <c:pt idx="417">
                  <c:v>-1.0287132019265093</c:v>
                </c:pt>
                <c:pt idx="418">
                  <c:v>-5.2695191863911912</c:v>
                </c:pt>
                <c:pt idx="419">
                  <c:v>-6.0856932952469025</c:v>
                </c:pt>
                <c:pt idx="420">
                  <c:v>-14.547497481549966</c:v>
                </c:pt>
                <c:pt idx="421">
                  <c:v>-7.0368593773152428</c:v>
                </c:pt>
                <c:pt idx="422">
                  <c:v>-5.4777669888498153</c:v>
                </c:pt>
                <c:pt idx="423">
                  <c:v>-3.4211580750565709</c:v>
                </c:pt>
                <c:pt idx="424">
                  <c:v>-4.5493869321554916</c:v>
                </c:pt>
                <c:pt idx="425">
                  <c:v>-13.090429976907293</c:v>
                </c:pt>
                <c:pt idx="426">
                  <c:v>-6.1609738383273571</c:v>
                </c:pt>
                <c:pt idx="427">
                  <c:v>-17.422935544687224</c:v>
                </c:pt>
                <c:pt idx="428">
                  <c:v>-3.3746522272345123</c:v>
                </c:pt>
                <c:pt idx="429">
                  <c:v>-1.2055163025657054</c:v>
                </c:pt>
                <c:pt idx="430">
                  <c:v>-9.2353716347827319</c:v>
                </c:pt>
                <c:pt idx="431">
                  <c:v>-1.2307608670078958</c:v>
                </c:pt>
                <c:pt idx="432">
                  <c:v>-9.3757633823964124</c:v>
                </c:pt>
                <c:pt idx="433">
                  <c:v>-7.1158880305328234</c:v>
                </c:pt>
                <c:pt idx="434">
                  <c:v>-2.6453447085334125</c:v>
                </c:pt>
                <c:pt idx="435">
                  <c:v>-18.831731256168702</c:v>
                </c:pt>
                <c:pt idx="436">
                  <c:v>-11.787999256896926</c:v>
                </c:pt>
                <c:pt idx="437">
                  <c:v>-14.324642566905361</c:v>
                </c:pt>
                <c:pt idx="438">
                  <c:v>-3.7211196497960444</c:v>
                </c:pt>
                <c:pt idx="439">
                  <c:v>-1.1675950475022858</c:v>
                </c:pt>
                <c:pt idx="440">
                  <c:v>-5.0902257100284505</c:v>
                </c:pt>
                <c:pt idx="441">
                  <c:v>-16.507811785400811</c:v>
                </c:pt>
                <c:pt idx="442">
                  <c:v>-15.5433957544005</c:v>
                </c:pt>
                <c:pt idx="443">
                  <c:v>-5.7237087967461697</c:v>
                </c:pt>
                <c:pt idx="444">
                  <c:v>-11.296304924928739</c:v>
                </c:pt>
                <c:pt idx="445">
                  <c:v>-2.3375105728669858</c:v>
                </c:pt>
                <c:pt idx="446">
                  <c:v>-8.4611874719825586</c:v>
                </c:pt>
                <c:pt idx="447">
                  <c:v>-0.46034585214787677</c:v>
                </c:pt>
                <c:pt idx="448">
                  <c:v>-18.084101503663664</c:v>
                </c:pt>
                <c:pt idx="449">
                  <c:v>-13.78882274727917</c:v>
                </c:pt>
                <c:pt idx="450">
                  <c:v>-1.9243404273834199</c:v>
                </c:pt>
                <c:pt idx="451">
                  <c:v>-0.53380700593960784</c:v>
                </c:pt>
                <c:pt idx="452">
                  <c:v>-19.727732267576265</c:v>
                </c:pt>
                <c:pt idx="453">
                  <c:v>-0.78119333571416516</c:v>
                </c:pt>
                <c:pt idx="454">
                  <c:v>-5.2815878868581496</c:v>
                </c:pt>
                <c:pt idx="455">
                  <c:v>-15.983530871602978</c:v>
                </c:pt>
                <c:pt idx="456">
                  <c:v>-3.1566247895710786</c:v>
                </c:pt>
                <c:pt idx="457">
                  <c:v>-9.2977598183177506</c:v>
                </c:pt>
                <c:pt idx="458">
                  <c:v>-8.9337051903913736</c:v>
                </c:pt>
                <c:pt idx="459">
                  <c:v>-2.1547860450148661</c:v>
                </c:pt>
                <c:pt idx="460">
                  <c:v>-16.825175490809716</c:v>
                </c:pt>
                <c:pt idx="461">
                  <c:v>-15.525936249173116</c:v>
                </c:pt>
                <c:pt idx="462">
                  <c:v>-8.0418480866675228</c:v>
                </c:pt>
                <c:pt idx="463">
                  <c:v>-4.4432040826360799</c:v>
                </c:pt>
                <c:pt idx="464">
                  <c:v>-6.2923449891870531</c:v>
                </c:pt>
                <c:pt idx="465">
                  <c:v>-5.6691751857852015</c:v>
                </c:pt>
                <c:pt idx="466">
                  <c:v>-2.7079335633332344</c:v>
                </c:pt>
                <c:pt idx="467">
                  <c:v>-5.9883607829062591</c:v>
                </c:pt>
                <c:pt idx="468">
                  <c:v>-11.389640307798034</c:v>
                </c:pt>
                <c:pt idx="469">
                  <c:v>-7.4255713525890528</c:v>
                </c:pt>
                <c:pt idx="470">
                  <c:v>-3.1324424028610216</c:v>
                </c:pt>
                <c:pt idx="471">
                  <c:v>-9.8630359610733667</c:v>
                </c:pt>
                <c:pt idx="472">
                  <c:v>-8.5451898386014573</c:v>
                </c:pt>
                <c:pt idx="473">
                  <c:v>-7.9560346696288278</c:v>
                </c:pt>
                <c:pt idx="474">
                  <c:v>-16.123575734043108</c:v>
                </c:pt>
                <c:pt idx="475">
                  <c:v>-8.1331079942672844</c:v>
                </c:pt>
                <c:pt idx="476">
                  <c:v>-10.307495219771949</c:v>
                </c:pt>
                <c:pt idx="477">
                  <c:v>-4.4343622484939858E-2</c:v>
                </c:pt>
                <c:pt idx="478">
                  <c:v>-8.161879227101144</c:v>
                </c:pt>
                <c:pt idx="479">
                  <c:v>-13.710068434840609</c:v>
                </c:pt>
                <c:pt idx="480">
                  <c:v>-16.029305357700494</c:v>
                </c:pt>
                <c:pt idx="481">
                  <c:v>-1.8111988758992483</c:v>
                </c:pt>
                <c:pt idx="482">
                  <c:v>-12.803312351204241</c:v>
                </c:pt>
                <c:pt idx="483">
                  <c:v>-12.118124693399281</c:v>
                </c:pt>
                <c:pt idx="484">
                  <c:v>-0.8390335970334124</c:v>
                </c:pt>
                <c:pt idx="485">
                  <c:v>-10.820042532515446</c:v>
                </c:pt>
                <c:pt idx="486">
                  <c:v>-19.354749592139736</c:v>
                </c:pt>
                <c:pt idx="487">
                  <c:v>-9.3622390798814372</c:v>
                </c:pt>
                <c:pt idx="488">
                  <c:v>-4.7198960403617223</c:v>
                </c:pt>
                <c:pt idx="489">
                  <c:v>-14.570424207211081</c:v>
                </c:pt>
                <c:pt idx="490">
                  <c:v>-12.509779427636103</c:v>
                </c:pt>
                <c:pt idx="491">
                  <c:v>-2.8410937133192116</c:v>
                </c:pt>
                <c:pt idx="492">
                  <c:v>-19.916360853391485</c:v>
                </c:pt>
                <c:pt idx="493">
                  <c:v>-8.4264201842565765</c:v>
                </c:pt>
                <c:pt idx="494">
                  <c:v>-13.241182589790068</c:v>
                </c:pt>
                <c:pt idx="495">
                  <c:v>-5.6377141356497606</c:v>
                </c:pt>
                <c:pt idx="496">
                  <c:v>-7.4736766051832806</c:v>
                </c:pt>
                <c:pt idx="497">
                  <c:v>-13.779829497976198</c:v>
                </c:pt>
                <c:pt idx="498">
                  <c:v>-16.8687164415803</c:v>
                </c:pt>
                <c:pt idx="499">
                  <c:v>-8.7589416256770232</c:v>
                </c:pt>
                <c:pt idx="500">
                  <c:v>-17.241365641670459</c:v>
                </c:pt>
                <c:pt idx="501">
                  <c:v>-4.2759556527947291</c:v>
                </c:pt>
                <c:pt idx="502">
                  <c:v>-19.838302088102868</c:v>
                </c:pt>
                <c:pt idx="503">
                  <c:v>-1.28462141278499</c:v>
                </c:pt>
                <c:pt idx="504">
                  <c:v>-10.018969652234354</c:v>
                </c:pt>
                <c:pt idx="505">
                  <c:v>-10.772357691097</c:v>
                </c:pt>
                <c:pt idx="506">
                  <c:v>-11.940602598316971</c:v>
                </c:pt>
                <c:pt idx="507">
                  <c:v>-16.747347610698679</c:v>
                </c:pt>
                <c:pt idx="508">
                  <c:v>-6.5675657291419087</c:v>
                </c:pt>
                <c:pt idx="509">
                  <c:v>-8.9383477076591333</c:v>
                </c:pt>
                <c:pt idx="510">
                  <c:v>-12.127350919995207</c:v>
                </c:pt>
                <c:pt idx="511">
                  <c:v>-12.888219763690993</c:v>
                </c:pt>
                <c:pt idx="512">
                  <c:v>-3.1231160513124308</c:v>
                </c:pt>
                <c:pt idx="513">
                  <c:v>-16.599812675288579</c:v>
                </c:pt>
                <c:pt idx="514">
                  <c:v>-7.8878291806524814</c:v>
                </c:pt>
                <c:pt idx="515">
                  <c:v>-17.970217460562733</c:v>
                </c:pt>
                <c:pt idx="516">
                  <c:v>-11.245350640830647</c:v>
                </c:pt>
                <c:pt idx="517">
                  <c:v>-14.902003286309302</c:v>
                </c:pt>
                <c:pt idx="518">
                  <c:v>-19.254723501250147</c:v>
                </c:pt>
                <c:pt idx="519">
                  <c:v>-16.627283305809872</c:v>
                </c:pt>
                <c:pt idx="520">
                  <c:v>-3.5861865411105898</c:v>
                </c:pt>
                <c:pt idx="521">
                  <c:v>-1.1798222463432984</c:v>
                </c:pt>
                <c:pt idx="522">
                  <c:v>-4.4934520334713488</c:v>
                </c:pt>
                <c:pt idx="523">
                  <c:v>-14.521041554722196</c:v>
                </c:pt>
                <c:pt idx="524">
                  <c:v>-4.7320973345740631</c:v>
                </c:pt>
                <c:pt idx="525">
                  <c:v>-3.9794425370896258</c:v>
                </c:pt>
                <c:pt idx="526">
                  <c:v>-17.234918966062718</c:v>
                </c:pt>
                <c:pt idx="527">
                  <c:v>-1.0346981473911316</c:v>
                </c:pt>
                <c:pt idx="528">
                  <c:v>-20.067624631279308</c:v>
                </c:pt>
                <c:pt idx="529">
                  <c:v>-1.1088326853678849</c:v>
                </c:pt>
                <c:pt idx="530">
                  <c:v>-9.7371457047240551</c:v>
                </c:pt>
                <c:pt idx="531">
                  <c:v>-19.023402394183428</c:v>
                </c:pt>
                <c:pt idx="532">
                  <c:v>-14.811732934564223</c:v>
                </c:pt>
                <c:pt idx="533">
                  <c:v>-0.40693847855141874</c:v>
                </c:pt>
                <c:pt idx="534">
                  <c:v>-17.446891068128551</c:v>
                </c:pt>
                <c:pt idx="535">
                  <c:v>-7.859609201769465</c:v>
                </c:pt>
                <c:pt idx="536">
                  <c:v>-12.686839430817209</c:v>
                </c:pt>
                <c:pt idx="537">
                  <c:v>-1.6196318386957516</c:v>
                </c:pt>
                <c:pt idx="538">
                  <c:v>-1.6614534505659926</c:v>
                </c:pt>
                <c:pt idx="539">
                  <c:v>-6.2561334446535293</c:v>
                </c:pt>
                <c:pt idx="540">
                  <c:v>-11.554198231931167</c:v>
                </c:pt>
                <c:pt idx="541">
                  <c:v>-7.4529481596327312</c:v>
                </c:pt>
                <c:pt idx="542">
                  <c:v>-1.406442879502841</c:v>
                </c:pt>
                <c:pt idx="543">
                  <c:v>-7.6918442197692798</c:v>
                </c:pt>
                <c:pt idx="544">
                  <c:v>-8.8233396779508055</c:v>
                </c:pt>
                <c:pt idx="545">
                  <c:v>-15.467867581638764</c:v>
                </c:pt>
                <c:pt idx="546">
                  <c:v>-20.159387822422932</c:v>
                </c:pt>
                <c:pt idx="547">
                  <c:v>-2.4564413502287996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-12.123459001456096</c:v>
                </c:pt>
                <c:pt idx="2949">
                  <c:v>-8.5896886677173931</c:v>
                </c:pt>
                <c:pt idx="2950">
                  <c:v>-19.495768737153551</c:v>
                </c:pt>
                <c:pt idx="2951">
                  <c:v>-15.606326222019392</c:v>
                </c:pt>
                <c:pt idx="2952">
                  <c:v>-16.528820261770573</c:v>
                </c:pt>
                <c:pt idx="2953">
                  <c:v>-6.4123828545396622</c:v>
                </c:pt>
                <c:pt idx="2954">
                  <c:v>-19.950572984716349</c:v>
                </c:pt>
                <c:pt idx="2955">
                  <c:v>-1.1307010710624192</c:v>
                </c:pt>
                <c:pt idx="2956">
                  <c:v>-17.608725020167736</c:v>
                </c:pt>
                <c:pt idx="2957">
                  <c:v>-3.3230785092806392</c:v>
                </c:pt>
                <c:pt idx="2958">
                  <c:v>-11.295129316787973</c:v>
                </c:pt>
                <c:pt idx="2959">
                  <c:v>-0.21728666504823671</c:v>
                </c:pt>
                <c:pt idx="2960">
                  <c:v>-6.2732781470636265</c:v>
                </c:pt>
                <c:pt idx="2961">
                  <c:v>-12.225812489939811</c:v>
                </c:pt>
                <c:pt idx="2962">
                  <c:v>-15.490346327746789</c:v>
                </c:pt>
                <c:pt idx="2963">
                  <c:v>-3.8882824513885104</c:v>
                </c:pt>
                <c:pt idx="2964">
                  <c:v>-9.0927958950528431</c:v>
                </c:pt>
                <c:pt idx="2965">
                  <c:v>-0.61734016805684733</c:v>
                </c:pt>
                <c:pt idx="2966">
                  <c:v>-19.642131033988349</c:v>
                </c:pt>
                <c:pt idx="2967">
                  <c:v>-5.9001498821785852</c:v>
                </c:pt>
                <c:pt idx="2968">
                  <c:v>-11.948776623895714</c:v>
                </c:pt>
                <c:pt idx="2969">
                  <c:v>-6.5117389702203834</c:v>
                </c:pt>
                <c:pt idx="2970">
                  <c:v>-5.7063941632465971</c:v>
                </c:pt>
                <c:pt idx="2971">
                  <c:v>-19.741685634427441</c:v>
                </c:pt>
                <c:pt idx="2972">
                  <c:v>-4.4764596273300885</c:v>
                </c:pt>
                <c:pt idx="2973">
                  <c:v>-1.0951807448320363</c:v>
                </c:pt>
                <c:pt idx="2974">
                  <c:v>-14.242661381091009</c:v>
                </c:pt>
                <c:pt idx="2975">
                  <c:v>-7.0856537167528151</c:v>
                </c:pt>
                <c:pt idx="2976">
                  <c:v>-0.83481689450981889</c:v>
                </c:pt>
                <c:pt idx="2977">
                  <c:v>-2.8997283955582643E-2</c:v>
                </c:pt>
                <c:pt idx="2978">
                  <c:v>-16.844340304620303</c:v>
                </c:pt>
                <c:pt idx="2979">
                  <c:v>-13.813487195472929</c:v>
                </c:pt>
                <c:pt idx="2980">
                  <c:v>-14.156754892682981</c:v>
                </c:pt>
                <c:pt idx="2981">
                  <c:v>-14.622721623207726</c:v>
                </c:pt>
                <c:pt idx="2982">
                  <c:v>-15.709325159229754</c:v>
                </c:pt>
                <c:pt idx="2983">
                  <c:v>-2.8525138978048528</c:v>
                </c:pt>
                <c:pt idx="2984">
                  <c:v>-1.8799440853678364</c:v>
                </c:pt>
                <c:pt idx="2985">
                  <c:v>-0.69445009895025422</c:v>
                </c:pt>
                <c:pt idx="2986">
                  <c:v>-12.868322345426595</c:v>
                </c:pt>
                <c:pt idx="2987">
                  <c:v>-17.397584292748672</c:v>
                </c:pt>
                <c:pt idx="2988">
                  <c:v>-12.154392101277551</c:v>
                </c:pt>
                <c:pt idx="2989">
                  <c:v>-3.6310933362565141</c:v>
                </c:pt>
                <c:pt idx="2990">
                  <c:v>-19.232317850098028</c:v>
                </c:pt>
                <c:pt idx="2991">
                  <c:v>-3.5004852884116593</c:v>
                </c:pt>
                <c:pt idx="2992">
                  <c:v>-6.2565451094527011</c:v>
                </c:pt>
                <c:pt idx="2993">
                  <c:v>-17.390146909730596</c:v>
                </c:pt>
                <c:pt idx="2994">
                  <c:v>-6.6548973461293501</c:v>
                </c:pt>
                <c:pt idx="2995">
                  <c:v>-6.7580387654841525</c:v>
                </c:pt>
                <c:pt idx="2996">
                  <c:v>-18.534579934061554</c:v>
                </c:pt>
                <c:pt idx="2997">
                  <c:v>-7.2066433376830421</c:v>
                </c:pt>
                <c:pt idx="2998">
                  <c:v>-14.383897183644351</c:v>
                </c:pt>
                <c:pt idx="2999">
                  <c:v>-15.558314380896658</c:v>
                </c:pt>
                <c:pt idx="3000">
                  <c:v>-13.799339304085279</c:v>
                </c:pt>
                <c:pt idx="3001">
                  <c:v>-16.326091686619844</c:v>
                </c:pt>
                <c:pt idx="3002">
                  <c:v>-3.8815577247207105</c:v>
                </c:pt>
                <c:pt idx="3003">
                  <c:v>-0.30005883043872217</c:v>
                </c:pt>
                <c:pt idx="3004">
                  <c:v>-0.60030545142811886</c:v>
                </c:pt>
                <c:pt idx="3005">
                  <c:v>-14.194597344258897</c:v>
                </c:pt>
                <c:pt idx="3006">
                  <c:v>-1.3642526071137588</c:v>
                </c:pt>
                <c:pt idx="3007">
                  <c:v>-18.574582936111341</c:v>
                </c:pt>
                <c:pt idx="3008">
                  <c:v>-18.194621420613935</c:v>
                </c:pt>
                <c:pt idx="3009">
                  <c:v>-14.008418494505591</c:v>
                </c:pt>
                <c:pt idx="3010">
                  <c:v>-6.8902262983687166</c:v>
                </c:pt>
                <c:pt idx="3011">
                  <c:v>-19.365770033052488</c:v>
                </c:pt>
                <c:pt idx="3012">
                  <c:v>-15.807364612766209</c:v>
                </c:pt>
                <c:pt idx="3013">
                  <c:v>-2.4557971424829561</c:v>
                </c:pt>
                <c:pt idx="3014">
                  <c:v>-9.0495180449099095</c:v>
                </c:pt>
                <c:pt idx="3015">
                  <c:v>-15.078182965295838</c:v>
                </c:pt>
                <c:pt idx="3016">
                  <c:v>-12.759004598800569</c:v>
                </c:pt>
                <c:pt idx="3017">
                  <c:v>-18.410261755646946</c:v>
                </c:pt>
                <c:pt idx="3018">
                  <c:v>-3.4856026881782234</c:v>
                </c:pt>
                <c:pt idx="3019">
                  <c:v>-11.539210477230203</c:v>
                </c:pt>
                <c:pt idx="3020">
                  <c:v>-8.7284332218610032</c:v>
                </c:pt>
                <c:pt idx="3021">
                  <c:v>-7.300493995450366</c:v>
                </c:pt>
                <c:pt idx="3022">
                  <c:v>-6.1988625165239197</c:v>
                </c:pt>
                <c:pt idx="3023">
                  <c:v>-3.1646132020751772</c:v>
                </c:pt>
                <c:pt idx="3024">
                  <c:v>-8.686306998528698</c:v>
                </c:pt>
                <c:pt idx="3025">
                  <c:v>-11.51932259422323</c:v>
                </c:pt>
                <c:pt idx="3026">
                  <c:v>-7.6666706479568543</c:v>
                </c:pt>
                <c:pt idx="3027">
                  <c:v>-10.992005371804956</c:v>
                </c:pt>
                <c:pt idx="3028">
                  <c:v>-7.5277463797847357</c:v>
                </c:pt>
                <c:pt idx="3029">
                  <c:v>-10.382569182925398</c:v>
                </c:pt>
                <c:pt idx="3030">
                  <c:v>-19.920221245455195</c:v>
                </c:pt>
                <c:pt idx="3031">
                  <c:v>-14.417372080439234</c:v>
                </c:pt>
                <c:pt idx="3032">
                  <c:v>-1.9769208749170839</c:v>
                </c:pt>
                <c:pt idx="3033">
                  <c:v>-11.167939445647059</c:v>
                </c:pt>
                <c:pt idx="3034">
                  <c:v>-4.4847985442956597</c:v>
                </c:pt>
                <c:pt idx="3035">
                  <c:v>-10.907731151841203</c:v>
                </c:pt>
                <c:pt idx="3036">
                  <c:v>-19.045886583973161</c:v>
                </c:pt>
                <c:pt idx="3037">
                  <c:v>-20.254797432308681</c:v>
                </c:pt>
                <c:pt idx="3038">
                  <c:v>-0.87077091646814841</c:v>
                </c:pt>
                <c:pt idx="3039">
                  <c:v>-12.682270456741994</c:v>
                </c:pt>
                <c:pt idx="3040">
                  <c:v>-16.550674865551926</c:v>
                </c:pt>
                <c:pt idx="3041">
                  <c:v>-13.843835454786854</c:v>
                </c:pt>
                <c:pt idx="3042">
                  <c:v>-18.058730461871022</c:v>
                </c:pt>
                <c:pt idx="3043">
                  <c:v>-13.177943671729155</c:v>
                </c:pt>
                <c:pt idx="3044">
                  <c:v>-4.2690480197221046</c:v>
                </c:pt>
                <c:pt idx="3045">
                  <c:v>-0.43569282446336699</c:v>
                </c:pt>
                <c:pt idx="3046">
                  <c:v>-9.6290773651583769E-2</c:v>
                </c:pt>
                <c:pt idx="3047">
                  <c:v>-2.5448293050640309</c:v>
                </c:pt>
                <c:pt idx="3048">
                  <c:v>-10.511762178889905</c:v>
                </c:pt>
                <c:pt idx="3049">
                  <c:v>-13.533909327129178</c:v>
                </c:pt>
                <c:pt idx="3050">
                  <c:v>-0.33435604923249407</c:v>
                </c:pt>
                <c:pt idx="3051">
                  <c:v>-7.0707766713732525</c:v>
                </c:pt>
                <c:pt idx="3052">
                  <c:v>-14.479959363813851</c:v>
                </c:pt>
                <c:pt idx="3053">
                  <c:v>-1.409467853258624</c:v>
                </c:pt>
                <c:pt idx="3054">
                  <c:v>-13.209763784127366</c:v>
                </c:pt>
                <c:pt idx="3055">
                  <c:v>-15.763097335448428</c:v>
                </c:pt>
                <c:pt idx="3056">
                  <c:v>-1.6761070068348514</c:v>
                </c:pt>
                <c:pt idx="3057">
                  <c:v>-11.375600903164223</c:v>
                </c:pt>
                <c:pt idx="3058">
                  <c:v>-11.122452520183476</c:v>
                </c:pt>
                <c:pt idx="3059">
                  <c:v>-7.3423542029909656</c:v>
                </c:pt>
                <c:pt idx="3060">
                  <c:v>-0.47697359960360114</c:v>
                </c:pt>
                <c:pt idx="3061">
                  <c:v>-11.076554295337562</c:v>
                </c:pt>
                <c:pt idx="3062">
                  <c:v>-6.2136300110369937</c:v>
                </c:pt>
                <c:pt idx="3063">
                  <c:v>-18.261131435493311</c:v>
                </c:pt>
                <c:pt idx="3064">
                  <c:v>-0.19298370152825484</c:v>
                </c:pt>
                <c:pt idx="3065">
                  <c:v>-18.160039745774082</c:v>
                </c:pt>
                <c:pt idx="3066">
                  <c:v>-9.1493985054722735</c:v>
                </c:pt>
                <c:pt idx="3067">
                  <c:v>-16.021709664606057</c:v>
                </c:pt>
                <c:pt idx="3068">
                  <c:v>-8.3919211161928775</c:v>
                </c:pt>
                <c:pt idx="3069">
                  <c:v>-18.946194717638132</c:v>
                </c:pt>
                <c:pt idx="3070">
                  <c:v>-2.155541050471443</c:v>
                </c:pt>
                <c:pt idx="3071">
                  <c:v>-0.41264580776719512</c:v>
                </c:pt>
                <c:pt idx="3072">
                  <c:v>-9.2429855009533064</c:v>
                </c:pt>
                <c:pt idx="3073">
                  <c:v>-0.82112222638321775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-19.225322095290046</c:v>
                </c:pt>
                <c:pt idx="3333">
                  <c:v>-1.2862505920140903</c:v>
                </c:pt>
                <c:pt idx="3334">
                  <c:v>-17.362804098316872</c:v>
                </c:pt>
                <c:pt idx="3335">
                  <c:v>-12.386932422226558</c:v>
                </c:pt>
                <c:pt idx="3336">
                  <c:v>-1.1950730386696764</c:v>
                </c:pt>
                <c:pt idx="3337">
                  <c:v>-2.1679296061851363</c:v>
                </c:pt>
                <c:pt idx="3338">
                  <c:v>-8.7081089778101557</c:v>
                </c:pt>
                <c:pt idx="3339">
                  <c:v>-14.291971782568183</c:v>
                </c:pt>
                <c:pt idx="3340">
                  <c:v>-4.7498073134374135</c:v>
                </c:pt>
                <c:pt idx="3341">
                  <c:v>-5.9695998573928808</c:v>
                </c:pt>
                <c:pt idx="3342">
                  <c:v>-9.5889715015657373</c:v>
                </c:pt>
                <c:pt idx="3343">
                  <c:v>-15.410333447613054</c:v>
                </c:pt>
                <c:pt idx="3344">
                  <c:v>-7.1442773540943207</c:v>
                </c:pt>
                <c:pt idx="3345">
                  <c:v>-15.976649595315882</c:v>
                </c:pt>
                <c:pt idx="3346">
                  <c:v>-7.7435087392457067</c:v>
                </c:pt>
                <c:pt idx="3347">
                  <c:v>-11.838553376998178</c:v>
                </c:pt>
                <c:pt idx="3348">
                  <c:v>-10.628808804995106</c:v>
                </c:pt>
                <c:pt idx="3349">
                  <c:v>-17.074124299297171</c:v>
                </c:pt>
                <c:pt idx="3350">
                  <c:v>-4.3765316775965157</c:v>
                </c:pt>
                <c:pt idx="3351">
                  <c:v>-10.821639835312256</c:v>
                </c:pt>
                <c:pt idx="3352">
                  <c:v>-18.816955827519095</c:v>
                </c:pt>
                <c:pt idx="3353">
                  <c:v>-19.256265598483047</c:v>
                </c:pt>
                <c:pt idx="3354">
                  <c:v>-1.6200413645875267</c:v>
                </c:pt>
                <c:pt idx="3355">
                  <c:v>-3.4850131035344734</c:v>
                </c:pt>
                <c:pt idx="3356">
                  <c:v>-11.932015529736322</c:v>
                </c:pt>
                <c:pt idx="3357">
                  <c:v>-17.628283114669898</c:v>
                </c:pt>
                <c:pt idx="3358">
                  <c:v>-2.9939350993319054</c:v>
                </c:pt>
                <c:pt idx="3359">
                  <c:v>-18.135362961917078</c:v>
                </c:pt>
                <c:pt idx="3360">
                  <c:v>-20.045668686474823</c:v>
                </c:pt>
                <c:pt idx="3361">
                  <c:v>-15.900802454258203</c:v>
                </c:pt>
                <c:pt idx="3362">
                  <c:v>-0.45420440065918272</c:v>
                </c:pt>
                <c:pt idx="3363">
                  <c:v>-12.982706635018944</c:v>
                </c:pt>
                <c:pt idx="3364">
                  <c:v>-14.369714033947199</c:v>
                </c:pt>
                <c:pt idx="3365">
                  <c:v>-11.931716510438848</c:v>
                </c:pt>
                <c:pt idx="3366">
                  <c:v>-16.673049067402662</c:v>
                </c:pt>
                <c:pt idx="3367">
                  <c:v>-19.416000994529902</c:v>
                </c:pt>
                <c:pt idx="3368">
                  <c:v>-5.1994408403600705</c:v>
                </c:pt>
                <c:pt idx="3369">
                  <c:v>-13.63209362003999</c:v>
                </c:pt>
                <c:pt idx="3370">
                  <c:v>-6.9773183393013793</c:v>
                </c:pt>
                <c:pt idx="3371">
                  <c:v>-18.539154707471734</c:v>
                </c:pt>
                <c:pt idx="3372">
                  <c:v>-10.978182034563142</c:v>
                </c:pt>
                <c:pt idx="3373">
                  <c:v>-12.44752257737415</c:v>
                </c:pt>
                <c:pt idx="3374">
                  <c:v>-8.6665323977434685</c:v>
                </c:pt>
                <c:pt idx="3375">
                  <c:v>-18.4321880027797</c:v>
                </c:pt>
                <c:pt idx="3376">
                  <c:v>-15.027829636324956</c:v>
                </c:pt>
                <c:pt idx="3377">
                  <c:v>-5.2501796542452688</c:v>
                </c:pt>
                <c:pt idx="3378">
                  <c:v>-18.569556875523944</c:v>
                </c:pt>
                <c:pt idx="3379">
                  <c:v>-7.4082464107482142</c:v>
                </c:pt>
                <c:pt idx="3380">
                  <c:v>-5.0714687033296242</c:v>
                </c:pt>
                <c:pt idx="3381">
                  <c:v>-7.6163133934926819</c:v>
                </c:pt>
                <c:pt idx="3382">
                  <c:v>-8.4154365798667179</c:v>
                </c:pt>
                <c:pt idx="3383">
                  <c:v>-9.6562995443258703</c:v>
                </c:pt>
                <c:pt idx="3384">
                  <c:v>-6.2617379531482484</c:v>
                </c:pt>
                <c:pt idx="3385">
                  <c:v>-8.9271316977109461</c:v>
                </c:pt>
                <c:pt idx="3386">
                  <c:v>-1.4613592673694553</c:v>
                </c:pt>
                <c:pt idx="3387">
                  <c:v>-18.845352619939746</c:v>
                </c:pt>
                <c:pt idx="3388">
                  <c:v>-2.565022779080409</c:v>
                </c:pt>
                <c:pt idx="3389">
                  <c:v>-20.161301730162872</c:v>
                </c:pt>
                <c:pt idx="3390">
                  <c:v>-2.1877877736415861</c:v>
                </c:pt>
                <c:pt idx="3391">
                  <c:v>-13.418411000245472</c:v>
                </c:pt>
                <c:pt idx="3392">
                  <c:v>-3.6692100180717673</c:v>
                </c:pt>
                <c:pt idx="3393">
                  <c:v>-9.7613427210257075</c:v>
                </c:pt>
                <c:pt idx="3394">
                  <c:v>-11.882868118371169</c:v>
                </c:pt>
                <c:pt idx="3395">
                  <c:v>-0.53275243413946527</c:v>
                </c:pt>
                <c:pt idx="3396">
                  <c:v>-19.693876871631183</c:v>
                </c:pt>
                <c:pt idx="3397">
                  <c:v>-5.8883553494223149</c:v>
                </c:pt>
                <c:pt idx="3398">
                  <c:v>-3.8783042089798228</c:v>
                </c:pt>
                <c:pt idx="3399">
                  <c:v>-10.399634638197655</c:v>
                </c:pt>
                <c:pt idx="3400">
                  <c:v>-5.7828752667764229</c:v>
                </c:pt>
                <c:pt idx="3401">
                  <c:v>-3.3724739141388778</c:v>
                </c:pt>
                <c:pt idx="3402">
                  <c:v>-14.371071285969915</c:v>
                </c:pt>
                <c:pt idx="3403">
                  <c:v>-1.590507970907622</c:v>
                </c:pt>
                <c:pt idx="3404">
                  <c:v>-14.756806195165092</c:v>
                </c:pt>
                <c:pt idx="3405">
                  <c:v>-10.50623289552056</c:v>
                </c:pt>
                <c:pt idx="3406">
                  <c:v>-5.1758149552227453</c:v>
                </c:pt>
                <c:pt idx="3407">
                  <c:v>-7.312178237979551</c:v>
                </c:pt>
                <c:pt idx="3408">
                  <c:v>-13.421220277506945</c:v>
                </c:pt>
                <c:pt idx="3409">
                  <c:v>-13.119345545141018</c:v>
                </c:pt>
                <c:pt idx="3410">
                  <c:v>-6.1052355801685039</c:v>
                </c:pt>
                <c:pt idx="3411">
                  <c:v>-17.796841216708064</c:v>
                </c:pt>
                <c:pt idx="3412">
                  <c:v>-3.5637584190298996</c:v>
                </c:pt>
                <c:pt idx="3413">
                  <c:v>-6.9343462663416009</c:v>
                </c:pt>
                <c:pt idx="3414">
                  <c:v>-10.570341529199647</c:v>
                </c:pt>
                <c:pt idx="3415">
                  <c:v>-12.463860815662974</c:v>
                </c:pt>
                <c:pt idx="3416">
                  <c:v>-13.045186516833914</c:v>
                </c:pt>
                <c:pt idx="3417">
                  <c:v>-10.193787677332358</c:v>
                </c:pt>
                <c:pt idx="3418">
                  <c:v>-18.578943100606114</c:v>
                </c:pt>
                <c:pt idx="3419">
                  <c:v>-18.717127500401226</c:v>
                </c:pt>
                <c:pt idx="3420">
                  <c:v>-3.0687957884620443</c:v>
                </c:pt>
                <c:pt idx="3421">
                  <c:v>-8.3721364592069687</c:v>
                </c:pt>
                <c:pt idx="3422">
                  <c:v>-14.814391739235578</c:v>
                </c:pt>
                <c:pt idx="3423">
                  <c:v>-16.165725739949384</c:v>
                </c:pt>
                <c:pt idx="3424">
                  <c:v>-7.2010496399373087</c:v>
                </c:pt>
                <c:pt idx="3425">
                  <c:v>-3.5831354887601798</c:v>
                </c:pt>
                <c:pt idx="3426">
                  <c:v>-4.5295045941017715</c:v>
                </c:pt>
                <c:pt idx="3427">
                  <c:v>-20.109179246764729</c:v>
                </c:pt>
                <c:pt idx="3428">
                  <c:v>-16.314281076229157</c:v>
                </c:pt>
                <c:pt idx="3429">
                  <c:v>-6.6105689411061208</c:v>
                </c:pt>
                <c:pt idx="3430">
                  <c:v>-9.2543259242109954</c:v>
                </c:pt>
                <c:pt idx="3431">
                  <c:v>-6.7029732668027133</c:v>
                </c:pt>
                <c:pt idx="3432">
                  <c:v>-0.5224776223983405</c:v>
                </c:pt>
                <c:pt idx="3433">
                  <c:v>-4.7394982607769469</c:v>
                </c:pt>
                <c:pt idx="3434">
                  <c:v>-5.5772437409603599</c:v>
                </c:pt>
                <c:pt idx="3435">
                  <c:v>-6.9878405729174045</c:v>
                </c:pt>
                <c:pt idx="3436">
                  <c:v>-18.838783876921354</c:v>
                </c:pt>
                <c:pt idx="3437">
                  <c:v>-0.31780916889270311</c:v>
                </c:pt>
                <c:pt idx="3438">
                  <c:v>-10.935994285390578</c:v>
                </c:pt>
                <c:pt idx="3439">
                  <c:v>-4.9058307324389698</c:v>
                </c:pt>
                <c:pt idx="3440">
                  <c:v>-19.983567923562187</c:v>
                </c:pt>
                <c:pt idx="3441">
                  <c:v>-1.927539105974166</c:v>
                </c:pt>
                <c:pt idx="3442">
                  <c:v>-9.1587554822926176</c:v>
                </c:pt>
                <c:pt idx="3443">
                  <c:v>-7.77606671492165</c:v>
                </c:pt>
                <c:pt idx="3444">
                  <c:v>-17.156342639982167</c:v>
                </c:pt>
                <c:pt idx="3445">
                  <c:v>-6.8372862391484412</c:v>
                </c:pt>
                <c:pt idx="3446">
                  <c:v>-5.8631465231437483</c:v>
                </c:pt>
                <c:pt idx="3447">
                  <c:v>-12.34112233764048</c:v>
                </c:pt>
                <c:pt idx="3448">
                  <c:v>-18.856682839029421</c:v>
                </c:pt>
                <c:pt idx="3449">
                  <c:v>-12.523024574641001</c:v>
                </c:pt>
                <c:pt idx="3450">
                  <c:v>-14.013729881606437</c:v>
                </c:pt>
                <c:pt idx="3451">
                  <c:v>-13.323867714326585</c:v>
                </c:pt>
                <c:pt idx="3452">
                  <c:v>-13.458887668042477</c:v>
                </c:pt>
                <c:pt idx="3453">
                  <c:v>-12.622978051212204</c:v>
                </c:pt>
                <c:pt idx="3454">
                  <c:v>-13.367140325308513</c:v>
                </c:pt>
                <c:pt idx="3455">
                  <c:v>-9.6644770763927657</c:v>
                </c:pt>
                <c:pt idx="3456">
                  <c:v>-9.2014654483430736</c:v>
                </c:pt>
                <c:pt idx="3457">
                  <c:v>-5.1744480083753253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DAE-416A-BE1D-A33E89B1F5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14300" cap="rnd">
              <a:solidFill>
                <a:srgbClr val="00D258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-1</c:v>
                </c:pt>
                <c:pt idx="2">
                  <c:v>1</c:v>
                </c:pt>
                <c:pt idx="3">
                  <c:v>-1</c:v>
                </c:pt>
                <c:pt idx="4">
                  <c:v>1</c:v>
                </c:pt>
                <c:pt idx="5">
                  <c:v>-1</c:v>
                </c:pt>
                <c:pt idx="6">
                  <c:v>1</c:v>
                </c:pt>
                <c:pt idx="7">
                  <c:v>-1</c:v>
                </c:pt>
                <c:pt idx="8">
                  <c:v>1</c:v>
                </c:pt>
                <c:pt idx="9">
                  <c:v>-1</c:v>
                </c:pt>
                <c:pt idx="10">
                  <c:v>1</c:v>
                </c:pt>
                <c:pt idx="11">
                  <c:v>-1</c:v>
                </c:pt>
                <c:pt idx="12">
                  <c:v>1</c:v>
                </c:pt>
                <c:pt idx="13">
                  <c:v>-1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363-442C-B0AF-F11B573D0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7253264"/>
        <c:axId val="1397253680"/>
      </c:lineChart>
      <c:catAx>
        <c:axId val="1397253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7253680"/>
        <c:crosses val="autoZero"/>
        <c:auto val="1"/>
        <c:lblAlgn val="ctr"/>
        <c:lblOffset val="100"/>
        <c:noMultiLvlLbl val="0"/>
      </c:catAx>
      <c:valAx>
        <c:axId val="139725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725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3570480714639429E-2"/>
          <c:y val="4.9819624518904732E-2"/>
          <c:w val="0.95285903857072118"/>
          <c:h val="0.86079533892300353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signal</c:v>
                </c:pt>
              </c:strCache>
            </c:strRef>
          </c:tx>
          <c:spPr>
            <a:solidFill>
              <a:srgbClr val="00AAF4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1</c:v>
                </c:pt>
                <c:pt idx="1">
                  <c:v>2</c:v>
                </c:pt>
                <c:pt idx="2">
                  <c:v>3</c:v>
                </c:pt>
                <c:pt idx="3">
                  <c:v>4</c:v>
                </c:pt>
                <c:pt idx="4">
                  <c:v>5</c:v>
                </c:pt>
                <c:pt idx="5">
                  <c:v>6</c:v>
                </c:pt>
                <c:pt idx="6">
                  <c:v>7</c:v>
                </c:pt>
              </c:numCache>
            </c:numRef>
          </c:cat>
          <c:val>
            <c:numRef>
              <c:f>Sheet1!$B$2:$B$8</c:f>
              <c:numCache>
                <c:formatCode>General</c:formatCode>
                <c:ptCount val="7"/>
                <c:pt idx="0">
                  <c:v>1</c:v>
                </c:pt>
                <c:pt idx="1">
                  <c:v>0</c:v>
                </c:pt>
                <c:pt idx="2">
                  <c:v>0</c:v>
                </c:pt>
                <c:pt idx="3">
                  <c:v>1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707-4191-9450-F9780C0470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2"/>
        <c:axId val="44466415"/>
        <c:axId val="44460591"/>
      </c:barChart>
      <c:catAx>
        <c:axId val="44466415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44460591"/>
        <c:crosses val="autoZero"/>
        <c:auto val="1"/>
        <c:lblAlgn val="ctr"/>
        <c:lblOffset val="100"/>
        <c:noMultiLvlLbl val="0"/>
      </c:catAx>
      <c:valAx>
        <c:axId val="44460591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446641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14300" cap="rnd">
              <a:solidFill>
                <a:srgbClr val="C00000"/>
              </a:solidFill>
              <a:round/>
            </a:ln>
            <a:effectLst/>
          </c:spPr>
          <c:marker>
            <c:symbol val="none"/>
          </c:marker>
          <c:cat>
            <c:numRef>
              <c:f>Sheet1!$A$2:$A$15</c:f>
              <c:numCache>
                <c:formatCode>General</c:formatCode>
                <c:ptCount val="14"/>
                <c:pt idx="0">
                  <c:v>1</c:v>
                </c:pt>
                <c:pt idx="1">
                  <c:v>1.5</c:v>
                </c:pt>
                <c:pt idx="2">
                  <c:v>2</c:v>
                </c:pt>
                <c:pt idx="3">
                  <c:v>2.5</c:v>
                </c:pt>
                <c:pt idx="4">
                  <c:v>3</c:v>
                </c:pt>
                <c:pt idx="5">
                  <c:v>3.5</c:v>
                </c:pt>
                <c:pt idx="6">
                  <c:v>4</c:v>
                </c:pt>
                <c:pt idx="7">
                  <c:v>4.5</c:v>
                </c:pt>
                <c:pt idx="8">
                  <c:v>5</c:v>
                </c:pt>
                <c:pt idx="9">
                  <c:v>5.5</c:v>
                </c:pt>
                <c:pt idx="10">
                  <c:v>6</c:v>
                </c:pt>
                <c:pt idx="11">
                  <c:v>6.5</c:v>
                </c:pt>
                <c:pt idx="12">
                  <c:v>7</c:v>
                </c:pt>
                <c:pt idx="13">
                  <c:v>7.5</c:v>
                </c:pt>
              </c:numCache>
            </c:num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</c:v>
                </c:pt>
                <c:pt idx="1">
                  <c:v>-1</c:v>
                </c:pt>
                <c:pt idx="2">
                  <c:v>0.2</c:v>
                </c:pt>
                <c:pt idx="3">
                  <c:v>-0.1</c:v>
                </c:pt>
                <c:pt idx="4">
                  <c:v>0.2</c:v>
                </c:pt>
                <c:pt idx="5">
                  <c:v>-1</c:v>
                </c:pt>
                <c:pt idx="6">
                  <c:v>2</c:v>
                </c:pt>
                <c:pt idx="7">
                  <c:v>-1</c:v>
                </c:pt>
                <c:pt idx="8">
                  <c:v>-2</c:v>
                </c:pt>
                <c:pt idx="9">
                  <c:v>-1</c:v>
                </c:pt>
                <c:pt idx="10">
                  <c:v>-1</c:v>
                </c:pt>
                <c:pt idx="11">
                  <c:v>-1</c:v>
                </c:pt>
                <c:pt idx="12">
                  <c:v>1</c:v>
                </c:pt>
                <c:pt idx="13">
                  <c:v>-1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363-442C-B0AF-F11B573D051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397253264"/>
        <c:axId val="1397253680"/>
      </c:lineChart>
      <c:catAx>
        <c:axId val="13972532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397253680"/>
        <c:crosses val="autoZero"/>
        <c:auto val="1"/>
        <c:lblAlgn val="ctr"/>
        <c:lblOffset val="100"/>
        <c:noMultiLvlLbl val="0"/>
      </c:catAx>
      <c:valAx>
        <c:axId val="1397253680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39725326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C8A-4BD3-9AAB-692FCAE7BB6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745D-410B-BB5A-29329641F7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081-46EB-A9A3-62B13DB22DB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2700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7DB-4D2A-88F3-A1F4D4D38E4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28575" cap="rnd">
              <a:solidFill>
                <a:srgbClr val="00AAF4"/>
              </a:solidFill>
              <a:round/>
            </a:ln>
            <a:effectLst/>
          </c:spPr>
          <c:marker>
            <c:symbol val="none"/>
          </c:marker>
          <c:cat>
            <c:numRef>
              <c:f>Sheet1!$A$2:$A$4990</c:f>
              <c:numCache>
                <c:formatCode>General</c:formatCode>
                <c:ptCount val="4989"/>
                <c:pt idx="0">
                  <c:v>6</c:v>
                </c:pt>
                <c:pt idx="1">
                  <c:v>6.25</c:v>
                </c:pt>
                <c:pt idx="2">
                  <c:v>6.5</c:v>
                </c:pt>
                <c:pt idx="3">
                  <c:v>6.75</c:v>
                </c:pt>
                <c:pt idx="4">
                  <c:v>7</c:v>
                </c:pt>
                <c:pt idx="5">
                  <c:v>7.25</c:v>
                </c:pt>
                <c:pt idx="6">
                  <c:v>7.5</c:v>
                </c:pt>
                <c:pt idx="7">
                  <c:v>7.75</c:v>
                </c:pt>
                <c:pt idx="8">
                  <c:v>8</c:v>
                </c:pt>
                <c:pt idx="9">
                  <c:v>8.25</c:v>
                </c:pt>
                <c:pt idx="10">
                  <c:v>8.5</c:v>
                </c:pt>
                <c:pt idx="11">
                  <c:v>8.75</c:v>
                </c:pt>
                <c:pt idx="12">
                  <c:v>9</c:v>
                </c:pt>
                <c:pt idx="13">
                  <c:v>9.25</c:v>
                </c:pt>
                <c:pt idx="14">
                  <c:v>9.5</c:v>
                </c:pt>
                <c:pt idx="15">
                  <c:v>9.75</c:v>
                </c:pt>
                <c:pt idx="16">
                  <c:v>10</c:v>
                </c:pt>
                <c:pt idx="17">
                  <c:v>10.25</c:v>
                </c:pt>
                <c:pt idx="18">
                  <c:v>10.5</c:v>
                </c:pt>
                <c:pt idx="19">
                  <c:v>10.75</c:v>
                </c:pt>
                <c:pt idx="20">
                  <c:v>11</c:v>
                </c:pt>
                <c:pt idx="21">
                  <c:v>11.25</c:v>
                </c:pt>
                <c:pt idx="22">
                  <c:v>11.5</c:v>
                </c:pt>
                <c:pt idx="23">
                  <c:v>11.75</c:v>
                </c:pt>
                <c:pt idx="24">
                  <c:v>12</c:v>
                </c:pt>
                <c:pt idx="25">
                  <c:v>12.25</c:v>
                </c:pt>
                <c:pt idx="26">
                  <c:v>12.5</c:v>
                </c:pt>
                <c:pt idx="27">
                  <c:v>12.75</c:v>
                </c:pt>
                <c:pt idx="28">
                  <c:v>13</c:v>
                </c:pt>
                <c:pt idx="29">
                  <c:v>13.25</c:v>
                </c:pt>
                <c:pt idx="30">
                  <c:v>13.5</c:v>
                </c:pt>
                <c:pt idx="31">
                  <c:v>13.75</c:v>
                </c:pt>
                <c:pt idx="32">
                  <c:v>14</c:v>
                </c:pt>
                <c:pt idx="33">
                  <c:v>14.25</c:v>
                </c:pt>
                <c:pt idx="34">
                  <c:v>14.5</c:v>
                </c:pt>
                <c:pt idx="35">
                  <c:v>14.75</c:v>
                </c:pt>
                <c:pt idx="36">
                  <c:v>15</c:v>
                </c:pt>
                <c:pt idx="37">
                  <c:v>15.25</c:v>
                </c:pt>
                <c:pt idx="38">
                  <c:v>15.5</c:v>
                </c:pt>
                <c:pt idx="39">
                  <c:v>15.75</c:v>
                </c:pt>
                <c:pt idx="40">
                  <c:v>16</c:v>
                </c:pt>
                <c:pt idx="41">
                  <c:v>16.25</c:v>
                </c:pt>
                <c:pt idx="42">
                  <c:v>16.5</c:v>
                </c:pt>
                <c:pt idx="43">
                  <c:v>16.75</c:v>
                </c:pt>
                <c:pt idx="44">
                  <c:v>17</c:v>
                </c:pt>
                <c:pt idx="45">
                  <c:v>17.25</c:v>
                </c:pt>
                <c:pt idx="46">
                  <c:v>17.5</c:v>
                </c:pt>
                <c:pt idx="47">
                  <c:v>17.75</c:v>
                </c:pt>
                <c:pt idx="48">
                  <c:v>18</c:v>
                </c:pt>
                <c:pt idx="49">
                  <c:v>18.25</c:v>
                </c:pt>
                <c:pt idx="50">
                  <c:v>18.5</c:v>
                </c:pt>
                <c:pt idx="51">
                  <c:v>18.75</c:v>
                </c:pt>
                <c:pt idx="52">
                  <c:v>19</c:v>
                </c:pt>
                <c:pt idx="53">
                  <c:v>19.25</c:v>
                </c:pt>
                <c:pt idx="54">
                  <c:v>19.5</c:v>
                </c:pt>
                <c:pt idx="55">
                  <c:v>19.75</c:v>
                </c:pt>
                <c:pt idx="56">
                  <c:v>20</c:v>
                </c:pt>
                <c:pt idx="57">
                  <c:v>20.25</c:v>
                </c:pt>
                <c:pt idx="58">
                  <c:v>20.5</c:v>
                </c:pt>
                <c:pt idx="59">
                  <c:v>20.75</c:v>
                </c:pt>
                <c:pt idx="60">
                  <c:v>21</c:v>
                </c:pt>
                <c:pt idx="61">
                  <c:v>21.25</c:v>
                </c:pt>
                <c:pt idx="62">
                  <c:v>21.5</c:v>
                </c:pt>
                <c:pt idx="63">
                  <c:v>21.75</c:v>
                </c:pt>
                <c:pt idx="64">
                  <c:v>22</c:v>
                </c:pt>
                <c:pt idx="65">
                  <c:v>22.25</c:v>
                </c:pt>
                <c:pt idx="66">
                  <c:v>22.5</c:v>
                </c:pt>
                <c:pt idx="67">
                  <c:v>22.75</c:v>
                </c:pt>
                <c:pt idx="68">
                  <c:v>23</c:v>
                </c:pt>
                <c:pt idx="69">
                  <c:v>23.25</c:v>
                </c:pt>
                <c:pt idx="70">
                  <c:v>23.5</c:v>
                </c:pt>
                <c:pt idx="71">
                  <c:v>23.75</c:v>
                </c:pt>
                <c:pt idx="72">
                  <c:v>24</c:v>
                </c:pt>
                <c:pt idx="73">
                  <c:v>24.25</c:v>
                </c:pt>
                <c:pt idx="74">
                  <c:v>24.5</c:v>
                </c:pt>
                <c:pt idx="75">
                  <c:v>24.75</c:v>
                </c:pt>
                <c:pt idx="76">
                  <c:v>25</c:v>
                </c:pt>
                <c:pt idx="77">
                  <c:v>25.25</c:v>
                </c:pt>
                <c:pt idx="78">
                  <c:v>25.5</c:v>
                </c:pt>
                <c:pt idx="79">
                  <c:v>25.75</c:v>
                </c:pt>
                <c:pt idx="80">
                  <c:v>26</c:v>
                </c:pt>
                <c:pt idx="81">
                  <c:v>26.25</c:v>
                </c:pt>
                <c:pt idx="82">
                  <c:v>26.5</c:v>
                </c:pt>
                <c:pt idx="83">
                  <c:v>26.75</c:v>
                </c:pt>
                <c:pt idx="84">
                  <c:v>27</c:v>
                </c:pt>
                <c:pt idx="85">
                  <c:v>27.25</c:v>
                </c:pt>
                <c:pt idx="86">
                  <c:v>27.5</c:v>
                </c:pt>
                <c:pt idx="87">
                  <c:v>27.75</c:v>
                </c:pt>
                <c:pt idx="88">
                  <c:v>28</c:v>
                </c:pt>
                <c:pt idx="89">
                  <c:v>28.25</c:v>
                </c:pt>
                <c:pt idx="90">
                  <c:v>28.5</c:v>
                </c:pt>
                <c:pt idx="91">
                  <c:v>28.75</c:v>
                </c:pt>
                <c:pt idx="92">
                  <c:v>29</c:v>
                </c:pt>
                <c:pt idx="93">
                  <c:v>29.25</c:v>
                </c:pt>
                <c:pt idx="94">
                  <c:v>29.5</c:v>
                </c:pt>
                <c:pt idx="95">
                  <c:v>29.75</c:v>
                </c:pt>
                <c:pt idx="96">
                  <c:v>30</c:v>
                </c:pt>
                <c:pt idx="97">
                  <c:v>30.25</c:v>
                </c:pt>
                <c:pt idx="98">
                  <c:v>30.5</c:v>
                </c:pt>
                <c:pt idx="99">
                  <c:v>30.75</c:v>
                </c:pt>
                <c:pt idx="100">
                  <c:v>31</c:v>
                </c:pt>
                <c:pt idx="101">
                  <c:v>31.25</c:v>
                </c:pt>
                <c:pt idx="102">
                  <c:v>31.5</c:v>
                </c:pt>
                <c:pt idx="103">
                  <c:v>31.75</c:v>
                </c:pt>
                <c:pt idx="104">
                  <c:v>32</c:v>
                </c:pt>
                <c:pt idx="105">
                  <c:v>32.25</c:v>
                </c:pt>
                <c:pt idx="106">
                  <c:v>32.5</c:v>
                </c:pt>
                <c:pt idx="107">
                  <c:v>32.75</c:v>
                </c:pt>
                <c:pt idx="108">
                  <c:v>33</c:v>
                </c:pt>
                <c:pt idx="109">
                  <c:v>33.25</c:v>
                </c:pt>
                <c:pt idx="110">
                  <c:v>33.5</c:v>
                </c:pt>
                <c:pt idx="111">
                  <c:v>33.75</c:v>
                </c:pt>
                <c:pt idx="112">
                  <c:v>34</c:v>
                </c:pt>
                <c:pt idx="113">
                  <c:v>34.25</c:v>
                </c:pt>
                <c:pt idx="114">
                  <c:v>34.5</c:v>
                </c:pt>
                <c:pt idx="115">
                  <c:v>34.75</c:v>
                </c:pt>
                <c:pt idx="116">
                  <c:v>35</c:v>
                </c:pt>
                <c:pt idx="117">
                  <c:v>35.25</c:v>
                </c:pt>
                <c:pt idx="118">
                  <c:v>35.5</c:v>
                </c:pt>
                <c:pt idx="119">
                  <c:v>35.75</c:v>
                </c:pt>
                <c:pt idx="120">
                  <c:v>36</c:v>
                </c:pt>
                <c:pt idx="121">
                  <c:v>36.25</c:v>
                </c:pt>
                <c:pt idx="122">
                  <c:v>36.5</c:v>
                </c:pt>
                <c:pt idx="123">
                  <c:v>36.75</c:v>
                </c:pt>
                <c:pt idx="124">
                  <c:v>37</c:v>
                </c:pt>
                <c:pt idx="125">
                  <c:v>37.25</c:v>
                </c:pt>
                <c:pt idx="126">
                  <c:v>37.5</c:v>
                </c:pt>
                <c:pt idx="127">
                  <c:v>37.75</c:v>
                </c:pt>
                <c:pt idx="128">
                  <c:v>38</c:v>
                </c:pt>
                <c:pt idx="129">
                  <c:v>38.25</c:v>
                </c:pt>
                <c:pt idx="130">
                  <c:v>38.5</c:v>
                </c:pt>
                <c:pt idx="131">
                  <c:v>38.75</c:v>
                </c:pt>
                <c:pt idx="132">
                  <c:v>39</c:v>
                </c:pt>
                <c:pt idx="133">
                  <c:v>39.25</c:v>
                </c:pt>
                <c:pt idx="134">
                  <c:v>39.5</c:v>
                </c:pt>
                <c:pt idx="135">
                  <c:v>39.75</c:v>
                </c:pt>
                <c:pt idx="136">
                  <c:v>40</c:v>
                </c:pt>
                <c:pt idx="137">
                  <c:v>40.25</c:v>
                </c:pt>
                <c:pt idx="138">
                  <c:v>40.5</c:v>
                </c:pt>
                <c:pt idx="139">
                  <c:v>40.75</c:v>
                </c:pt>
                <c:pt idx="140">
                  <c:v>41</c:v>
                </c:pt>
                <c:pt idx="141">
                  <c:v>41.25</c:v>
                </c:pt>
                <c:pt idx="142">
                  <c:v>41.5</c:v>
                </c:pt>
                <c:pt idx="143">
                  <c:v>41.75</c:v>
                </c:pt>
                <c:pt idx="144">
                  <c:v>42</c:v>
                </c:pt>
                <c:pt idx="145">
                  <c:v>42.25</c:v>
                </c:pt>
                <c:pt idx="146">
                  <c:v>42.5</c:v>
                </c:pt>
                <c:pt idx="147">
                  <c:v>42.75</c:v>
                </c:pt>
                <c:pt idx="148">
                  <c:v>43</c:v>
                </c:pt>
                <c:pt idx="149">
                  <c:v>43.25</c:v>
                </c:pt>
                <c:pt idx="150">
                  <c:v>43.5</c:v>
                </c:pt>
                <c:pt idx="151">
                  <c:v>43.75</c:v>
                </c:pt>
                <c:pt idx="152">
                  <c:v>44</c:v>
                </c:pt>
                <c:pt idx="153">
                  <c:v>44.25</c:v>
                </c:pt>
                <c:pt idx="154">
                  <c:v>44.5</c:v>
                </c:pt>
                <c:pt idx="155">
                  <c:v>44.75</c:v>
                </c:pt>
                <c:pt idx="156">
                  <c:v>45</c:v>
                </c:pt>
                <c:pt idx="157">
                  <c:v>45.25</c:v>
                </c:pt>
                <c:pt idx="158">
                  <c:v>45.5</c:v>
                </c:pt>
                <c:pt idx="159">
                  <c:v>45.75</c:v>
                </c:pt>
                <c:pt idx="160">
                  <c:v>46</c:v>
                </c:pt>
                <c:pt idx="161">
                  <c:v>46.25</c:v>
                </c:pt>
                <c:pt idx="162">
                  <c:v>46.5</c:v>
                </c:pt>
                <c:pt idx="163">
                  <c:v>46.75</c:v>
                </c:pt>
                <c:pt idx="164">
                  <c:v>47</c:v>
                </c:pt>
                <c:pt idx="165">
                  <c:v>47.25</c:v>
                </c:pt>
                <c:pt idx="166">
                  <c:v>47.5</c:v>
                </c:pt>
                <c:pt idx="167">
                  <c:v>47.75</c:v>
                </c:pt>
                <c:pt idx="168">
                  <c:v>48</c:v>
                </c:pt>
                <c:pt idx="169">
                  <c:v>48.25</c:v>
                </c:pt>
                <c:pt idx="170">
                  <c:v>48.5</c:v>
                </c:pt>
                <c:pt idx="171">
                  <c:v>48.75</c:v>
                </c:pt>
                <c:pt idx="172">
                  <c:v>49</c:v>
                </c:pt>
                <c:pt idx="173">
                  <c:v>49.25</c:v>
                </c:pt>
                <c:pt idx="174">
                  <c:v>49.5</c:v>
                </c:pt>
                <c:pt idx="175">
                  <c:v>49.75</c:v>
                </c:pt>
                <c:pt idx="176">
                  <c:v>50</c:v>
                </c:pt>
                <c:pt idx="177">
                  <c:v>50.25</c:v>
                </c:pt>
                <c:pt idx="178">
                  <c:v>50.5</c:v>
                </c:pt>
                <c:pt idx="179">
                  <c:v>50.75</c:v>
                </c:pt>
                <c:pt idx="180">
                  <c:v>51</c:v>
                </c:pt>
                <c:pt idx="181">
                  <c:v>51.25</c:v>
                </c:pt>
                <c:pt idx="182">
                  <c:v>51.5</c:v>
                </c:pt>
                <c:pt idx="183">
                  <c:v>51.75</c:v>
                </c:pt>
                <c:pt idx="184">
                  <c:v>52</c:v>
                </c:pt>
                <c:pt idx="185">
                  <c:v>52.25</c:v>
                </c:pt>
                <c:pt idx="186">
                  <c:v>52.5</c:v>
                </c:pt>
                <c:pt idx="187">
                  <c:v>52.75</c:v>
                </c:pt>
                <c:pt idx="188">
                  <c:v>53</c:v>
                </c:pt>
                <c:pt idx="189">
                  <c:v>53.25</c:v>
                </c:pt>
                <c:pt idx="190">
                  <c:v>53.5</c:v>
                </c:pt>
                <c:pt idx="191">
                  <c:v>53.75</c:v>
                </c:pt>
                <c:pt idx="192">
                  <c:v>54</c:v>
                </c:pt>
                <c:pt idx="193">
                  <c:v>54.25</c:v>
                </c:pt>
                <c:pt idx="194">
                  <c:v>54.5</c:v>
                </c:pt>
                <c:pt idx="195">
                  <c:v>54.75</c:v>
                </c:pt>
                <c:pt idx="196">
                  <c:v>55</c:v>
                </c:pt>
                <c:pt idx="197">
                  <c:v>55.25</c:v>
                </c:pt>
                <c:pt idx="198">
                  <c:v>55.5</c:v>
                </c:pt>
                <c:pt idx="199">
                  <c:v>55.75</c:v>
                </c:pt>
                <c:pt idx="200">
                  <c:v>56</c:v>
                </c:pt>
                <c:pt idx="201">
                  <c:v>56.25</c:v>
                </c:pt>
                <c:pt idx="202">
                  <c:v>56.5</c:v>
                </c:pt>
                <c:pt idx="203">
                  <c:v>56.75</c:v>
                </c:pt>
                <c:pt idx="204">
                  <c:v>57</c:v>
                </c:pt>
                <c:pt idx="205">
                  <c:v>57.25</c:v>
                </c:pt>
                <c:pt idx="206">
                  <c:v>57.5</c:v>
                </c:pt>
                <c:pt idx="207">
                  <c:v>57.75</c:v>
                </c:pt>
                <c:pt idx="208">
                  <c:v>58</c:v>
                </c:pt>
                <c:pt idx="209">
                  <c:v>58.25</c:v>
                </c:pt>
                <c:pt idx="210">
                  <c:v>58.5</c:v>
                </c:pt>
                <c:pt idx="211">
                  <c:v>58.75</c:v>
                </c:pt>
                <c:pt idx="212">
                  <c:v>59</c:v>
                </c:pt>
                <c:pt idx="213">
                  <c:v>59.25</c:v>
                </c:pt>
                <c:pt idx="214">
                  <c:v>59.5</c:v>
                </c:pt>
                <c:pt idx="215">
                  <c:v>59.75</c:v>
                </c:pt>
                <c:pt idx="216">
                  <c:v>60</c:v>
                </c:pt>
                <c:pt idx="217">
                  <c:v>60.25</c:v>
                </c:pt>
                <c:pt idx="218">
                  <c:v>60.5</c:v>
                </c:pt>
                <c:pt idx="219">
                  <c:v>60.75</c:v>
                </c:pt>
                <c:pt idx="220">
                  <c:v>61</c:v>
                </c:pt>
                <c:pt idx="221">
                  <c:v>61.25</c:v>
                </c:pt>
                <c:pt idx="222">
                  <c:v>61.5</c:v>
                </c:pt>
                <c:pt idx="223">
                  <c:v>61.75</c:v>
                </c:pt>
                <c:pt idx="224">
                  <c:v>62</c:v>
                </c:pt>
                <c:pt idx="225">
                  <c:v>62.25</c:v>
                </c:pt>
                <c:pt idx="226">
                  <c:v>62.5</c:v>
                </c:pt>
                <c:pt idx="227">
                  <c:v>62.75</c:v>
                </c:pt>
                <c:pt idx="228">
                  <c:v>63</c:v>
                </c:pt>
                <c:pt idx="229">
                  <c:v>63.25</c:v>
                </c:pt>
                <c:pt idx="230">
                  <c:v>63.5</c:v>
                </c:pt>
                <c:pt idx="231">
                  <c:v>63.75</c:v>
                </c:pt>
                <c:pt idx="232">
                  <c:v>64</c:v>
                </c:pt>
                <c:pt idx="233">
                  <c:v>64.25</c:v>
                </c:pt>
                <c:pt idx="234">
                  <c:v>64.5</c:v>
                </c:pt>
                <c:pt idx="235">
                  <c:v>64.75</c:v>
                </c:pt>
                <c:pt idx="236">
                  <c:v>65</c:v>
                </c:pt>
                <c:pt idx="237">
                  <c:v>65.25</c:v>
                </c:pt>
                <c:pt idx="238">
                  <c:v>65.5</c:v>
                </c:pt>
                <c:pt idx="239">
                  <c:v>65.75</c:v>
                </c:pt>
                <c:pt idx="240">
                  <c:v>66</c:v>
                </c:pt>
                <c:pt idx="241">
                  <c:v>66.25</c:v>
                </c:pt>
                <c:pt idx="242">
                  <c:v>66.5</c:v>
                </c:pt>
                <c:pt idx="243">
                  <c:v>66.75</c:v>
                </c:pt>
                <c:pt idx="244">
                  <c:v>67</c:v>
                </c:pt>
                <c:pt idx="245">
                  <c:v>67.25</c:v>
                </c:pt>
                <c:pt idx="246">
                  <c:v>67.5</c:v>
                </c:pt>
                <c:pt idx="247">
                  <c:v>67.75</c:v>
                </c:pt>
                <c:pt idx="248">
                  <c:v>68</c:v>
                </c:pt>
                <c:pt idx="249">
                  <c:v>68.25</c:v>
                </c:pt>
                <c:pt idx="250">
                  <c:v>68.5</c:v>
                </c:pt>
                <c:pt idx="251">
                  <c:v>68.75</c:v>
                </c:pt>
                <c:pt idx="252">
                  <c:v>69</c:v>
                </c:pt>
                <c:pt idx="253">
                  <c:v>69.25</c:v>
                </c:pt>
                <c:pt idx="254">
                  <c:v>69.5</c:v>
                </c:pt>
                <c:pt idx="255">
                  <c:v>69.75</c:v>
                </c:pt>
                <c:pt idx="256">
                  <c:v>70</c:v>
                </c:pt>
                <c:pt idx="257">
                  <c:v>70.25</c:v>
                </c:pt>
                <c:pt idx="258">
                  <c:v>70.5</c:v>
                </c:pt>
                <c:pt idx="259">
                  <c:v>70.75</c:v>
                </c:pt>
                <c:pt idx="260">
                  <c:v>71</c:v>
                </c:pt>
                <c:pt idx="261">
                  <c:v>71.25</c:v>
                </c:pt>
                <c:pt idx="262">
                  <c:v>71.5</c:v>
                </c:pt>
                <c:pt idx="263">
                  <c:v>71.75</c:v>
                </c:pt>
                <c:pt idx="264">
                  <c:v>72</c:v>
                </c:pt>
                <c:pt idx="265">
                  <c:v>72.25</c:v>
                </c:pt>
                <c:pt idx="266">
                  <c:v>72.5</c:v>
                </c:pt>
                <c:pt idx="267">
                  <c:v>72.75</c:v>
                </c:pt>
                <c:pt idx="268">
                  <c:v>73</c:v>
                </c:pt>
                <c:pt idx="269">
                  <c:v>73.25</c:v>
                </c:pt>
                <c:pt idx="270">
                  <c:v>73.5</c:v>
                </c:pt>
                <c:pt idx="271">
                  <c:v>73.75</c:v>
                </c:pt>
                <c:pt idx="272">
                  <c:v>74</c:v>
                </c:pt>
                <c:pt idx="273">
                  <c:v>74.25</c:v>
                </c:pt>
                <c:pt idx="274">
                  <c:v>74.5</c:v>
                </c:pt>
                <c:pt idx="275">
                  <c:v>74.75</c:v>
                </c:pt>
                <c:pt idx="276">
                  <c:v>75</c:v>
                </c:pt>
                <c:pt idx="277">
                  <c:v>75.25</c:v>
                </c:pt>
                <c:pt idx="278">
                  <c:v>75.5</c:v>
                </c:pt>
                <c:pt idx="279">
                  <c:v>75.75</c:v>
                </c:pt>
                <c:pt idx="280">
                  <c:v>76</c:v>
                </c:pt>
                <c:pt idx="281">
                  <c:v>76.25</c:v>
                </c:pt>
                <c:pt idx="282">
                  <c:v>76.5</c:v>
                </c:pt>
                <c:pt idx="283">
                  <c:v>76.75</c:v>
                </c:pt>
                <c:pt idx="284">
                  <c:v>77</c:v>
                </c:pt>
                <c:pt idx="285">
                  <c:v>77.25</c:v>
                </c:pt>
                <c:pt idx="286">
                  <c:v>77.5</c:v>
                </c:pt>
                <c:pt idx="287">
                  <c:v>77.75</c:v>
                </c:pt>
                <c:pt idx="288">
                  <c:v>78</c:v>
                </c:pt>
                <c:pt idx="289">
                  <c:v>78.25</c:v>
                </c:pt>
                <c:pt idx="290">
                  <c:v>78.5</c:v>
                </c:pt>
                <c:pt idx="291">
                  <c:v>78.75</c:v>
                </c:pt>
                <c:pt idx="292">
                  <c:v>79</c:v>
                </c:pt>
                <c:pt idx="293">
                  <c:v>79.25</c:v>
                </c:pt>
                <c:pt idx="294">
                  <c:v>79.5</c:v>
                </c:pt>
                <c:pt idx="295">
                  <c:v>79.75</c:v>
                </c:pt>
                <c:pt idx="296">
                  <c:v>80</c:v>
                </c:pt>
                <c:pt idx="297">
                  <c:v>80.25</c:v>
                </c:pt>
                <c:pt idx="298">
                  <c:v>80.5</c:v>
                </c:pt>
                <c:pt idx="299">
                  <c:v>80.75</c:v>
                </c:pt>
                <c:pt idx="300">
                  <c:v>81</c:v>
                </c:pt>
                <c:pt idx="301">
                  <c:v>81.25</c:v>
                </c:pt>
                <c:pt idx="302">
                  <c:v>81.5</c:v>
                </c:pt>
                <c:pt idx="303">
                  <c:v>81.75</c:v>
                </c:pt>
                <c:pt idx="304">
                  <c:v>82</c:v>
                </c:pt>
                <c:pt idx="305">
                  <c:v>82.25</c:v>
                </c:pt>
                <c:pt idx="306">
                  <c:v>82.5</c:v>
                </c:pt>
                <c:pt idx="307">
                  <c:v>82.75</c:v>
                </c:pt>
                <c:pt idx="308">
                  <c:v>83</c:v>
                </c:pt>
                <c:pt idx="309">
                  <c:v>83.25</c:v>
                </c:pt>
                <c:pt idx="310">
                  <c:v>83.5</c:v>
                </c:pt>
                <c:pt idx="311">
                  <c:v>83.75</c:v>
                </c:pt>
                <c:pt idx="312">
                  <c:v>84</c:v>
                </c:pt>
                <c:pt idx="313">
                  <c:v>84.25</c:v>
                </c:pt>
                <c:pt idx="314">
                  <c:v>84.5</c:v>
                </c:pt>
                <c:pt idx="315">
                  <c:v>84.75</c:v>
                </c:pt>
                <c:pt idx="316">
                  <c:v>85</c:v>
                </c:pt>
                <c:pt idx="317">
                  <c:v>85.25</c:v>
                </c:pt>
                <c:pt idx="318">
                  <c:v>85.5</c:v>
                </c:pt>
                <c:pt idx="319">
                  <c:v>85.75</c:v>
                </c:pt>
                <c:pt idx="320">
                  <c:v>86</c:v>
                </c:pt>
                <c:pt idx="321">
                  <c:v>86.25</c:v>
                </c:pt>
                <c:pt idx="322">
                  <c:v>86.5</c:v>
                </c:pt>
                <c:pt idx="323">
                  <c:v>86.75</c:v>
                </c:pt>
                <c:pt idx="324">
                  <c:v>87</c:v>
                </c:pt>
                <c:pt idx="325">
                  <c:v>87.25</c:v>
                </c:pt>
                <c:pt idx="326">
                  <c:v>87.5</c:v>
                </c:pt>
                <c:pt idx="327">
                  <c:v>87.75</c:v>
                </c:pt>
                <c:pt idx="328">
                  <c:v>88</c:v>
                </c:pt>
                <c:pt idx="329">
                  <c:v>88.25</c:v>
                </c:pt>
                <c:pt idx="330">
                  <c:v>88.5</c:v>
                </c:pt>
                <c:pt idx="331">
                  <c:v>88.75</c:v>
                </c:pt>
                <c:pt idx="332">
                  <c:v>89</c:v>
                </c:pt>
                <c:pt idx="333">
                  <c:v>89.25</c:v>
                </c:pt>
                <c:pt idx="334">
                  <c:v>89.5</c:v>
                </c:pt>
                <c:pt idx="335">
                  <c:v>89.75</c:v>
                </c:pt>
                <c:pt idx="336">
                  <c:v>90</c:v>
                </c:pt>
                <c:pt idx="337">
                  <c:v>90.25</c:v>
                </c:pt>
                <c:pt idx="338">
                  <c:v>90.5</c:v>
                </c:pt>
                <c:pt idx="339">
                  <c:v>90.75</c:v>
                </c:pt>
                <c:pt idx="340">
                  <c:v>91</c:v>
                </c:pt>
                <c:pt idx="341">
                  <c:v>91.25</c:v>
                </c:pt>
                <c:pt idx="342">
                  <c:v>91.5</c:v>
                </c:pt>
                <c:pt idx="343">
                  <c:v>91.75</c:v>
                </c:pt>
                <c:pt idx="344">
                  <c:v>92</c:v>
                </c:pt>
                <c:pt idx="345">
                  <c:v>92.25</c:v>
                </c:pt>
                <c:pt idx="346">
                  <c:v>92.5</c:v>
                </c:pt>
                <c:pt idx="347">
                  <c:v>92.75</c:v>
                </c:pt>
                <c:pt idx="348">
                  <c:v>93</c:v>
                </c:pt>
                <c:pt idx="349">
                  <c:v>93.25</c:v>
                </c:pt>
                <c:pt idx="350">
                  <c:v>93.5</c:v>
                </c:pt>
                <c:pt idx="351">
                  <c:v>93.75</c:v>
                </c:pt>
                <c:pt idx="352">
                  <c:v>94</c:v>
                </c:pt>
                <c:pt idx="353">
                  <c:v>94.25</c:v>
                </c:pt>
                <c:pt idx="354">
                  <c:v>94.5</c:v>
                </c:pt>
                <c:pt idx="355">
                  <c:v>94.75</c:v>
                </c:pt>
                <c:pt idx="356">
                  <c:v>95</c:v>
                </c:pt>
                <c:pt idx="357">
                  <c:v>95.25</c:v>
                </c:pt>
                <c:pt idx="358">
                  <c:v>95.5</c:v>
                </c:pt>
                <c:pt idx="359">
                  <c:v>95.75</c:v>
                </c:pt>
                <c:pt idx="360">
                  <c:v>96</c:v>
                </c:pt>
                <c:pt idx="361">
                  <c:v>96.25</c:v>
                </c:pt>
                <c:pt idx="362">
                  <c:v>96.5</c:v>
                </c:pt>
                <c:pt idx="363">
                  <c:v>96.75</c:v>
                </c:pt>
                <c:pt idx="364">
                  <c:v>97</c:v>
                </c:pt>
                <c:pt idx="365">
                  <c:v>97.25</c:v>
                </c:pt>
                <c:pt idx="366">
                  <c:v>97.5</c:v>
                </c:pt>
                <c:pt idx="367">
                  <c:v>97.75</c:v>
                </c:pt>
                <c:pt idx="368">
                  <c:v>98</c:v>
                </c:pt>
                <c:pt idx="369">
                  <c:v>98.25</c:v>
                </c:pt>
                <c:pt idx="370">
                  <c:v>98.5</c:v>
                </c:pt>
                <c:pt idx="371">
                  <c:v>98.75</c:v>
                </c:pt>
                <c:pt idx="372">
                  <c:v>99</c:v>
                </c:pt>
                <c:pt idx="373">
                  <c:v>99.25</c:v>
                </c:pt>
                <c:pt idx="374">
                  <c:v>99.5</c:v>
                </c:pt>
                <c:pt idx="375">
                  <c:v>99.75</c:v>
                </c:pt>
                <c:pt idx="376">
                  <c:v>100</c:v>
                </c:pt>
                <c:pt idx="377">
                  <c:v>100.25</c:v>
                </c:pt>
                <c:pt idx="378">
                  <c:v>100.5</c:v>
                </c:pt>
                <c:pt idx="379">
                  <c:v>100.75</c:v>
                </c:pt>
                <c:pt idx="380">
                  <c:v>101</c:v>
                </c:pt>
                <c:pt idx="381">
                  <c:v>101.25</c:v>
                </c:pt>
                <c:pt idx="382">
                  <c:v>101.5</c:v>
                </c:pt>
                <c:pt idx="383">
                  <c:v>101.75</c:v>
                </c:pt>
                <c:pt idx="384">
                  <c:v>102</c:v>
                </c:pt>
                <c:pt idx="385">
                  <c:v>102.25</c:v>
                </c:pt>
                <c:pt idx="386">
                  <c:v>102.5</c:v>
                </c:pt>
                <c:pt idx="387">
                  <c:v>102.75</c:v>
                </c:pt>
                <c:pt idx="388">
                  <c:v>103</c:v>
                </c:pt>
                <c:pt idx="389">
                  <c:v>103.25</c:v>
                </c:pt>
                <c:pt idx="390">
                  <c:v>103.5</c:v>
                </c:pt>
                <c:pt idx="391">
                  <c:v>103.75</c:v>
                </c:pt>
                <c:pt idx="392">
                  <c:v>104</c:v>
                </c:pt>
                <c:pt idx="393">
                  <c:v>104.25</c:v>
                </c:pt>
                <c:pt idx="394">
                  <c:v>104.5</c:v>
                </c:pt>
                <c:pt idx="395">
                  <c:v>104.75</c:v>
                </c:pt>
                <c:pt idx="396">
                  <c:v>105</c:v>
                </c:pt>
                <c:pt idx="397">
                  <c:v>105.25</c:v>
                </c:pt>
                <c:pt idx="398">
                  <c:v>105.5</c:v>
                </c:pt>
                <c:pt idx="399">
                  <c:v>105.75</c:v>
                </c:pt>
                <c:pt idx="400">
                  <c:v>106</c:v>
                </c:pt>
                <c:pt idx="401">
                  <c:v>106.25</c:v>
                </c:pt>
                <c:pt idx="402">
                  <c:v>106.5</c:v>
                </c:pt>
                <c:pt idx="403">
                  <c:v>106.75</c:v>
                </c:pt>
                <c:pt idx="404">
                  <c:v>107</c:v>
                </c:pt>
                <c:pt idx="405">
                  <c:v>107.25</c:v>
                </c:pt>
                <c:pt idx="406">
                  <c:v>107.5</c:v>
                </c:pt>
                <c:pt idx="407">
                  <c:v>107.75</c:v>
                </c:pt>
                <c:pt idx="408">
                  <c:v>108</c:v>
                </c:pt>
                <c:pt idx="409">
                  <c:v>108.25</c:v>
                </c:pt>
                <c:pt idx="410">
                  <c:v>108.5</c:v>
                </c:pt>
                <c:pt idx="411">
                  <c:v>108.75</c:v>
                </c:pt>
                <c:pt idx="412">
                  <c:v>109</c:v>
                </c:pt>
                <c:pt idx="413">
                  <c:v>109.25</c:v>
                </c:pt>
                <c:pt idx="414">
                  <c:v>109.5</c:v>
                </c:pt>
                <c:pt idx="415">
                  <c:v>109.75</c:v>
                </c:pt>
                <c:pt idx="416">
                  <c:v>110</c:v>
                </c:pt>
                <c:pt idx="417">
                  <c:v>110.25</c:v>
                </c:pt>
                <c:pt idx="418">
                  <c:v>110.5</c:v>
                </c:pt>
                <c:pt idx="419">
                  <c:v>110.75</c:v>
                </c:pt>
                <c:pt idx="420">
                  <c:v>111</c:v>
                </c:pt>
                <c:pt idx="421">
                  <c:v>111.25</c:v>
                </c:pt>
                <c:pt idx="422">
                  <c:v>111.5</c:v>
                </c:pt>
                <c:pt idx="423">
                  <c:v>111.75</c:v>
                </c:pt>
                <c:pt idx="424">
                  <c:v>112</c:v>
                </c:pt>
                <c:pt idx="425">
                  <c:v>112.25</c:v>
                </c:pt>
                <c:pt idx="426">
                  <c:v>112.5</c:v>
                </c:pt>
                <c:pt idx="427">
                  <c:v>112.75</c:v>
                </c:pt>
                <c:pt idx="428">
                  <c:v>113</c:v>
                </c:pt>
                <c:pt idx="429">
                  <c:v>113.25</c:v>
                </c:pt>
                <c:pt idx="430">
                  <c:v>113.5</c:v>
                </c:pt>
                <c:pt idx="431">
                  <c:v>113.75</c:v>
                </c:pt>
                <c:pt idx="432">
                  <c:v>114</c:v>
                </c:pt>
                <c:pt idx="433">
                  <c:v>114.25</c:v>
                </c:pt>
                <c:pt idx="434">
                  <c:v>114.5</c:v>
                </c:pt>
                <c:pt idx="435">
                  <c:v>114.75</c:v>
                </c:pt>
                <c:pt idx="436">
                  <c:v>115</c:v>
                </c:pt>
                <c:pt idx="437">
                  <c:v>115.25</c:v>
                </c:pt>
                <c:pt idx="438">
                  <c:v>115.5</c:v>
                </c:pt>
                <c:pt idx="439">
                  <c:v>115.75</c:v>
                </c:pt>
                <c:pt idx="440">
                  <c:v>116</c:v>
                </c:pt>
                <c:pt idx="441">
                  <c:v>116.25</c:v>
                </c:pt>
                <c:pt idx="442">
                  <c:v>116.5</c:v>
                </c:pt>
                <c:pt idx="443">
                  <c:v>116.75</c:v>
                </c:pt>
                <c:pt idx="444">
                  <c:v>117</c:v>
                </c:pt>
                <c:pt idx="445">
                  <c:v>117.25</c:v>
                </c:pt>
                <c:pt idx="446">
                  <c:v>117.5</c:v>
                </c:pt>
                <c:pt idx="447">
                  <c:v>117.75</c:v>
                </c:pt>
                <c:pt idx="448">
                  <c:v>118</c:v>
                </c:pt>
                <c:pt idx="449">
                  <c:v>118.25</c:v>
                </c:pt>
                <c:pt idx="450">
                  <c:v>118.5</c:v>
                </c:pt>
                <c:pt idx="451">
                  <c:v>118.75</c:v>
                </c:pt>
                <c:pt idx="452">
                  <c:v>119</c:v>
                </c:pt>
                <c:pt idx="453">
                  <c:v>119.25</c:v>
                </c:pt>
                <c:pt idx="454">
                  <c:v>119.5</c:v>
                </c:pt>
                <c:pt idx="455">
                  <c:v>119.75</c:v>
                </c:pt>
                <c:pt idx="456">
                  <c:v>120</c:v>
                </c:pt>
                <c:pt idx="457">
                  <c:v>120.25</c:v>
                </c:pt>
                <c:pt idx="458">
                  <c:v>120.5</c:v>
                </c:pt>
                <c:pt idx="459">
                  <c:v>120.75</c:v>
                </c:pt>
                <c:pt idx="460">
                  <c:v>121</c:v>
                </c:pt>
                <c:pt idx="461">
                  <c:v>121.25</c:v>
                </c:pt>
                <c:pt idx="462">
                  <c:v>121.5</c:v>
                </c:pt>
                <c:pt idx="463">
                  <c:v>121.75</c:v>
                </c:pt>
                <c:pt idx="464">
                  <c:v>122</c:v>
                </c:pt>
                <c:pt idx="465">
                  <c:v>122.25</c:v>
                </c:pt>
                <c:pt idx="466">
                  <c:v>122.5</c:v>
                </c:pt>
                <c:pt idx="467">
                  <c:v>122.75</c:v>
                </c:pt>
                <c:pt idx="468">
                  <c:v>123</c:v>
                </c:pt>
                <c:pt idx="469">
                  <c:v>123.25</c:v>
                </c:pt>
                <c:pt idx="470">
                  <c:v>123.5</c:v>
                </c:pt>
                <c:pt idx="471">
                  <c:v>123.75</c:v>
                </c:pt>
                <c:pt idx="472">
                  <c:v>124</c:v>
                </c:pt>
                <c:pt idx="473">
                  <c:v>124.25</c:v>
                </c:pt>
                <c:pt idx="474">
                  <c:v>124.5</c:v>
                </c:pt>
                <c:pt idx="475">
                  <c:v>124.75</c:v>
                </c:pt>
                <c:pt idx="476">
                  <c:v>125</c:v>
                </c:pt>
                <c:pt idx="477">
                  <c:v>125.25</c:v>
                </c:pt>
                <c:pt idx="478">
                  <c:v>125.5</c:v>
                </c:pt>
                <c:pt idx="479">
                  <c:v>125.75</c:v>
                </c:pt>
                <c:pt idx="480">
                  <c:v>126</c:v>
                </c:pt>
                <c:pt idx="481">
                  <c:v>126.25</c:v>
                </c:pt>
                <c:pt idx="482">
                  <c:v>126.5</c:v>
                </c:pt>
                <c:pt idx="483">
                  <c:v>126.75</c:v>
                </c:pt>
                <c:pt idx="484">
                  <c:v>127</c:v>
                </c:pt>
                <c:pt idx="485">
                  <c:v>127.25</c:v>
                </c:pt>
                <c:pt idx="486">
                  <c:v>127.5</c:v>
                </c:pt>
                <c:pt idx="487">
                  <c:v>127.75</c:v>
                </c:pt>
                <c:pt idx="488">
                  <c:v>128</c:v>
                </c:pt>
                <c:pt idx="489">
                  <c:v>128.25</c:v>
                </c:pt>
                <c:pt idx="490">
                  <c:v>128.5</c:v>
                </c:pt>
                <c:pt idx="491">
                  <c:v>128.75</c:v>
                </c:pt>
                <c:pt idx="492">
                  <c:v>129</c:v>
                </c:pt>
                <c:pt idx="493">
                  <c:v>129.25</c:v>
                </c:pt>
                <c:pt idx="494">
                  <c:v>129.5</c:v>
                </c:pt>
                <c:pt idx="495">
                  <c:v>129.75</c:v>
                </c:pt>
                <c:pt idx="496">
                  <c:v>130</c:v>
                </c:pt>
                <c:pt idx="497">
                  <c:v>130.25</c:v>
                </c:pt>
                <c:pt idx="498">
                  <c:v>130.5</c:v>
                </c:pt>
                <c:pt idx="499">
                  <c:v>130.75</c:v>
                </c:pt>
                <c:pt idx="500">
                  <c:v>131</c:v>
                </c:pt>
                <c:pt idx="501">
                  <c:v>131.25</c:v>
                </c:pt>
                <c:pt idx="502">
                  <c:v>131.5</c:v>
                </c:pt>
                <c:pt idx="503">
                  <c:v>131.75</c:v>
                </c:pt>
                <c:pt idx="504">
                  <c:v>132</c:v>
                </c:pt>
                <c:pt idx="505">
                  <c:v>132.25</c:v>
                </c:pt>
                <c:pt idx="506">
                  <c:v>132.5</c:v>
                </c:pt>
                <c:pt idx="507">
                  <c:v>132.75</c:v>
                </c:pt>
                <c:pt idx="508">
                  <c:v>133</c:v>
                </c:pt>
                <c:pt idx="509">
                  <c:v>133.25</c:v>
                </c:pt>
                <c:pt idx="510">
                  <c:v>133.5</c:v>
                </c:pt>
                <c:pt idx="511">
                  <c:v>133.75</c:v>
                </c:pt>
                <c:pt idx="512">
                  <c:v>134</c:v>
                </c:pt>
                <c:pt idx="513">
                  <c:v>134.25</c:v>
                </c:pt>
                <c:pt idx="514">
                  <c:v>134.5</c:v>
                </c:pt>
                <c:pt idx="515">
                  <c:v>134.75</c:v>
                </c:pt>
                <c:pt idx="516">
                  <c:v>135</c:v>
                </c:pt>
                <c:pt idx="517">
                  <c:v>135.25</c:v>
                </c:pt>
                <c:pt idx="518">
                  <c:v>135.5</c:v>
                </c:pt>
                <c:pt idx="519">
                  <c:v>135.75</c:v>
                </c:pt>
                <c:pt idx="520">
                  <c:v>136</c:v>
                </c:pt>
                <c:pt idx="521">
                  <c:v>136.25</c:v>
                </c:pt>
                <c:pt idx="522">
                  <c:v>136.5</c:v>
                </c:pt>
                <c:pt idx="523">
                  <c:v>136.75</c:v>
                </c:pt>
                <c:pt idx="524">
                  <c:v>137</c:v>
                </c:pt>
                <c:pt idx="525">
                  <c:v>137.25</c:v>
                </c:pt>
                <c:pt idx="526">
                  <c:v>137.5</c:v>
                </c:pt>
                <c:pt idx="527">
                  <c:v>137.75</c:v>
                </c:pt>
                <c:pt idx="528">
                  <c:v>138</c:v>
                </c:pt>
                <c:pt idx="529">
                  <c:v>138.25</c:v>
                </c:pt>
                <c:pt idx="530">
                  <c:v>138.5</c:v>
                </c:pt>
                <c:pt idx="531">
                  <c:v>138.75</c:v>
                </c:pt>
                <c:pt idx="532">
                  <c:v>139</c:v>
                </c:pt>
                <c:pt idx="533">
                  <c:v>139.25</c:v>
                </c:pt>
                <c:pt idx="534">
                  <c:v>139.5</c:v>
                </c:pt>
                <c:pt idx="535">
                  <c:v>139.75</c:v>
                </c:pt>
                <c:pt idx="536">
                  <c:v>140</c:v>
                </c:pt>
                <c:pt idx="537">
                  <c:v>140.25</c:v>
                </c:pt>
                <c:pt idx="538">
                  <c:v>140.5</c:v>
                </c:pt>
                <c:pt idx="539">
                  <c:v>140.75</c:v>
                </c:pt>
                <c:pt idx="540">
                  <c:v>141</c:v>
                </c:pt>
                <c:pt idx="541">
                  <c:v>141.25</c:v>
                </c:pt>
                <c:pt idx="542">
                  <c:v>141.5</c:v>
                </c:pt>
                <c:pt idx="543">
                  <c:v>141.75</c:v>
                </c:pt>
                <c:pt idx="544">
                  <c:v>142</c:v>
                </c:pt>
                <c:pt idx="545">
                  <c:v>142.25</c:v>
                </c:pt>
                <c:pt idx="546">
                  <c:v>142.5</c:v>
                </c:pt>
                <c:pt idx="547">
                  <c:v>142.75</c:v>
                </c:pt>
                <c:pt idx="548">
                  <c:v>143</c:v>
                </c:pt>
                <c:pt idx="549">
                  <c:v>143.25</c:v>
                </c:pt>
                <c:pt idx="550">
                  <c:v>143.5</c:v>
                </c:pt>
                <c:pt idx="551">
                  <c:v>143.75</c:v>
                </c:pt>
                <c:pt idx="552">
                  <c:v>144</c:v>
                </c:pt>
                <c:pt idx="553">
                  <c:v>144.25</c:v>
                </c:pt>
                <c:pt idx="554">
                  <c:v>144.5</c:v>
                </c:pt>
                <c:pt idx="555">
                  <c:v>144.75</c:v>
                </c:pt>
                <c:pt idx="556">
                  <c:v>145</c:v>
                </c:pt>
                <c:pt idx="557">
                  <c:v>145.25</c:v>
                </c:pt>
                <c:pt idx="558">
                  <c:v>145.5</c:v>
                </c:pt>
                <c:pt idx="559">
                  <c:v>145.75</c:v>
                </c:pt>
                <c:pt idx="560">
                  <c:v>146</c:v>
                </c:pt>
                <c:pt idx="561">
                  <c:v>146.25</c:v>
                </c:pt>
                <c:pt idx="562">
                  <c:v>146.5</c:v>
                </c:pt>
                <c:pt idx="563">
                  <c:v>146.75</c:v>
                </c:pt>
                <c:pt idx="564">
                  <c:v>147</c:v>
                </c:pt>
                <c:pt idx="565">
                  <c:v>147.25</c:v>
                </c:pt>
                <c:pt idx="566">
                  <c:v>147.5</c:v>
                </c:pt>
                <c:pt idx="567">
                  <c:v>147.75</c:v>
                </c:pt>
                <c:pt idx="568">
                  <c:v>148</c:v>
                </c:pt>
                <c:pt idx="569">
                  <c:v>148.25</c:v>
                </c:pt>
                <c:pt idx="570">
                  <c:v>148.5</c:v>
                </c:pt>
                <c:pt idx="571">
                  <c:v>148.75</c:v>
                </c:pt>
                <c:pt idx="572">
                  <c:v>149</c:v>
                </c:pt>
                <c:pt idx="573">
                  <c:v>149.25</c:v>
                </c:pt>
                <c:pt idx="574">
                  <c:v>149.5</c:v>
                </c:pt>
                <c:pt idx="575">
                  <c:v>149.75</c:v>
                </c:pt>
                <c:pt idx="576">
                  <c:v>150</c:v>
                </c:pt>
                <c:pt idx="577">
                  <c:v>150.25</c:v>
                </c:pt>
                <c:pt idx="578">
                  <c:v>150.5</c:v>
                </c:pt>
                <c:pt idx="579">
                  <c:v>150.75</c:v>
                </c:pt>
                <c:pt idx="580">
                  <c:v>151</c:v>
                </c:pt>
                <c:pt idx="581">
                  <c:v>151.25</c:v>
                </c:pt>
                <c:pt idx="582">
                  <c:v>151.5</c:v>
                </c:pt>
                <c:pt idx="583">
                  <c:v>151.75</c:v>
                </c:pt>
                <c:pt idx="584">
                  <c:v>152</c:v>
                </c:pt>
                <c:pt idx="585">
                  <c:v>152.25</c:v>
                </c:pt>
                <c:pt idx="586">
                  <c:v>152.5</c:v>
                </c:pt>
                <c:pt idx="587">
                  <c:v>152.75</c:v>
                </c:pt>
                <c:pt idx="588">
                  <c:v>153</c:v>
                </c:pt>
                <c:pt idx="589">
                  <c:v>153.25</c:v>
                </c:pt>
                <c:pt idx="590">
                  <c:v>153.5</c:v>
                </c:pt>
                <c:pt idx="591">
                  <c:v>153.75</c:v>
                </c:pt>
                <c:pt idx="592">
                  <c:v>154</c:v>
                </c:pt>
                <c:pt idx="593">
                  <c:v>154.25</c:v>
                </c:pt>
                <c:pt idx="594">
                  <c:v>154.5</c:v>
                </c:pt>
                <c:pt idx="595">
                  <c:v>154.75</c:v>
                </c:pt>
                <c:pt idx="596">
                  <c:v>155</c:v>
                </c:pt>
                <c:pt idx="597">
                  <c:v>155.25</c:v>
                </c:pt>
                <c:pt idx="598">
                  <c:v>155.5</c:v>
                </c:pt>
                <c:pt idx="599">
                  <c:v>155.75</c:v>
                </c:pt>
                <c:pt idx="600">
                  <c:v>156</c:v>
                </c:pt>
                <c:pt idx="601">
                  <c:v>156.25</c:v>
                </c:pt>
                <c:pt idx="602">
                  <c:v>156.5</c:v>
                </c:pt>
                <c:pt idx="603">
                  <c:v>156.75</c:v>
                </c:pt>
                <c:pt idx="604">
                  <c:v>157</c:v>
                </c:pt>
                <c:pt idx="605">
                  <c:v>157.25</c:v>
                </c:pt>
                <c:pt idx="606">
                  <c:v>157.5</c:v>
                </c:pt>
                <c:pt idx="607">
                  <c:v>157.75</c:v>
                </c:pt>
                <c:pt idx="608">
                  <c:v>158</c:v>
                </c:pt>
                <c:pt idx="609">
                  <c:v>158.25</c:v>
                </c:pt>
                <c:pt idx="610">
                  <c:v>158.5</c:v>
                </c:pt>
                <c:pt idx="611">
                  <c:v>158.75</c:v>
                </c:pt>
                <c:pt idx="612">
                  <c:v>159</c:v>
                </c:pt>
                <c:pt idx="613">
                  <c:v>159.25</c:v>
                </c:pt>
                <c:pt idx="614">
                  <c:v>159.5</c:v>
                </c:pt>
                <c:pt idx="615">
                  <c:v>159.75</c:v>
                </c:pt>
                <c:pt idx="616">
                  <c:v>160</c:v>
                </c:pt>
                <c:pt idx="617">
                  <c:v>160.25</c:v>
                </c:pt>
                <c:pt idx="618">
                  <c:v>160.5</c:v>
                </c:pt>
                <c:pt idx="619">
                  <c:v>160.75</c:v>
                </c:pt>
                <c:pt idx="620">
                  <c:v>161</c:v>
                </c:pt>
                <c:pt idx="621">
                  <c:v>161.25</c:v>
                </c:pt>
                <c:pt idx="622">
                  <c:v>161.5</c:v>
                </c:pt>
                <c:pt idx="623">
                  <c:v>161.75</c:v>
                </c:pt>
                <c:pt idx="624">
                  <c:v>162</c:v>
                </c:pt>
                <c:pt idx="625">
                  <c:v>162.25</c:v>
                </c:pt>
                <c:pt idx="626">
                  <c:v>162.5</c:v>
                </c:pt>
                <c:pt idx="627">
                  <c:v>162.75</c:v>
                </c:pt>
                <c:pt idx="628">
                  <c:v>163</c:v>
                </c:pt>
                <c:pt idx="629">
                  <c:v>163.25</c:v>
                </c:pt>
                <c:pt idx="630">
                  <c:v>163.5</c:v>
                </c:pt>
                <c:pt idx="631">
                  <c:v>163.75</c:v>
                </c:pt>
                <c:pt idx="632">
                  <c:v>164</c:v>
                </c:pt>
                <c:pt idx="633">
                  <c:v>164.25</c:v>
                </c:pt>
                <c:pt idx="634">
                  <c:v>164.5</c:v>
                </c:pt>
                <c:pt idx="635">
                  <c:v>164.75</c:v>
                </c:pt>
                <c:pt idx="636">
                  <c:v>165</c:v>
                </c:pt>
                <c:pt idx="637">
                  <c:v>165.25</c:v>
                </c:pt>
                <c:pt idx="638">
                  <c:v>165.5</c:v>
                </c:pt>
                <c:pt idx="639">
                  <c:v>165.75</c:v>
                </c:pt>
                <c:pt idx="640">
                  <c:v>166</c:v>
                </c:pt>
                <c:pt idx="641">
                  <c:v>166.25</c:v>
                </c:pt>
                <c:pt idx="642">
                  <c:v>166.5</c:v>
                </c:pt>
                <c:pt idx="643">
                  <c:v>166.75</c:v>
                </c:pt>
                <c:pt idx="644">
                  <c:v>167</c:v>
                </c:pt>
                <c:pt idx="645">
                  <c:v>167.25</c:v>
                </c:pt>
                <c:pt idx="646">
                  <c:v>167.5</c:v>
                </c:pt>
                <c:pt idx="647">
                  <c:v>167.75</c:v>
                </c:pt>
                <c:pt idx="648">
                  <c:v>168</c:v>
                </c:pt>
                <c:pt idx="649">
                  <c:v>168.25</c:v>
                </c:pt>
                <c:pt idx="650">
                  <c:v>168.5</c:v>
                </c:pt>
                <c:pt idx="651">
                  <c:v>168.75</c:v>
                </c:pt>
                <c:pt idx="652">
                  <c:v>169</c:v>
                </c:pt>
                <c:pt idx="653">
                  <c:v>169.25</c:v>
                </c:pt>
                <c:pt idx="654">
                  <c:v>169.5</c:v>
                </c:pt>
                <c:pt idx="655">
                  <c:v>169.75</c:v>
                </c:pt>
                <c:pt idx="656">
                  <c:v>170</c:v>
                </c:pt>
                <c:pt idx="657">
                  <c:v>170.25</c:v>
                </c:pt>
                <c:pt idx="658">
                  <c:v>170.5</c:v>
                </c:pt>
                <c:pt idx="659">
                  <c:v>170.75</c:v>
                </c:pt>
                <c:pt idx="660">
                  <c:v>171</c:v>
                </c:pt>
                <c:pt idx="661">
                  <c:v>171.25</c:v>
                </c:pt>
                <c:pt idx="662">
                  <c:v>171.5</c:v>
                </c:pt>
                <c:pt idx="663">
                  <c:v>171.75</c:v>
                </c:pt>
                <c:pt idx="664">
                  <c:v>172</c:v>
                </c:pt>
                <c:pt idx="665">
                  <c:v>172.25</c:v>
                </c:pt>
                <c:pt idx="666">
                  <c:v>172.5</c:v>
                </c:pt>
                <c:pt idx="667">
                  <c:v>172.75</c:v>
                </c:pt>
                <c:pt idx="668">
                  <c:v>173</c:v>
                </c:pt>
                <c:pt idx="669">
                  <c:v>173.25</c:v>
                </c:pt>
                <c:pt idx="670">
                  <c:v>173.5</c:v>
                </c:pt>
                <c:pt idx="671">
                  <c:v>173.75</c:v>
                </c:pt>
                <c:pt idx="672">
                  <c:v>174</c:v>
                </c:pt>
                <c:pt idx="673">
                  <c:v>174.25</c:v>
                </c:pt>
                <c:pt idx="674">
                  <c:v>174.5</c:v>
                </c:pt>
                <c:pt idx="675">
                  <c:v>174.75</c:v>
                </c:pt>
                <c:pt idx="676">
                  <c:v>175</c:v>
                </c:pt>
                <c:pt idx="677">
                  <c:v>175.25</c:v>
                </c:pt>
                <c:pt idx="678">
                  <c:v>175.5</c:v>
                </c:pt>
                <c:pt idx="679">
                  <c:v>175.75</c:v>
                </c:pt>
                <c:pt idx="680">
                  <c:v>176</c:v>
                </c:pt>
                <c:pt idx="681">
                  <c:v>176.25</c:v>
                </c:pt>
                <c:pt idx="682">
                  <c:v>176.5</c:v>
                </c:pt>
                <c:pt idx="683">
                  <c:v>176.75</c:v>
                </c:pt>
                <c:pt idx="684">
                  <c:v>177</c:v>
                </c:pt>
                <c:pt idx="685">
                  <c:v>177.25</c:v>
                </c:pt>
                <c:pt idx="686">
                  <c:v>177.5</c:v>
                </c:pt>
                <c:pt idx="687">
                  <c:v>177.75</c:v>
                </c:pt>
                <c:pt idx="688">
                  <c:v>178</c:v>
                </c:pt>
                <c:pt idx="689">
                  <c:v>178.25</c:v>
                </c:pt>
                <c:pt idx="690">
                  <c:v>178.5</c:v>
                </c:pt>
                <c:pt idx="691">
                  <c:v>178.75</c:v>
                </c:pt>
                <c:pt idx="692">
                  <c:v>179</c:v>
                </c:pt>
                <c:pt idx="693">
                  <c:v>179.25</c:v>
                </c:pt>
                <c:pt idx="694">
                  <c:v>179.5</c:v>
                </c:pt>
                <c:pt idx="695">
                  <c:v>179.75</c:v>
                </c:pt>
                <c:pt idx="696">
                  <c:v>180</c:v>
                </c:pt>
                <c:pt idx="697">
                  <c:v>180.25</c:v>
                </c:pt>
                <c:pt idx="698">
                  <c:v>180.5</c:v>
                </c:pt>
                <c:pt idx="699">
                  <c:v>180.75</c:v>
                </c:pt>
                <c:pt idx="700">
                  <c:v>181</c:v>
                </c:pt>
                <c:pt idx="701">
                  <c:v>181.25</c:v>
                </c:pt>
                <c:pt idx="702">
                  <c:v>181.5</c:v>
                </c:pt>
                <c:pt idx="703">
                  <c:v>181.75</c:v>
                </c:pt>
                <c:pt idx="704">
                  <c:v>182</c:v>
                </c:pt>
                <c:pt idx="705">
                  <c:v>182.25</c:v>
                </c:pt>
                <c:pt idx="706">
                  <c:v>182.5</c:v>
                </c:pt>
                <c:pt idx="707">
                  <c:v>182.75</c:v>
                </c:pt>
                <c:pt idx="708">
                  <c:v>183</c:v>
                </c:pt>
                <c:pt idx="709">
                  <c:v>183.25</c:v>
                </c:pt>
                <c:pt idx="710">
                  <c:v>183.5</c:v>
                </c:pt>
                <c:pt idx="711">
                  <c:v>183.75</c:v>
                </c:pt>
                <c:pt idx="712">
                  <c:v>184</c:v>
                </c:pt>
                <c:pt idx="713">
                  <c:v>184.25</c:v>
                </c:pt>
                <c:pt idx="714">
                  <c:v>184.5</c:v>
                </c:pt>
                <c:pt idx="715">
                  <c:v>184.75</c:v>
                </c:pt>
                <c:pt idx="716">
                  <c:v>185</c:v>
                </c:pt>
                <c:pt idx="717">
                  <c:v>185.25</c:v>
                </c:pt>
                <c:pt idx="718">
                  <c:v>185.5</c:v>
                </c:pt>
                <c:pt idx="719">
                  <c:v>185.75</c:v>
                </c:pt>
                <c:pt idx="720">
                  <c:v>186</c:v>
                </c:pt>
                <c:pt idx="721">
                  <c:v>186.25</c:v>
                </c:pt>
                <c:pt idx="722">
                  <c:v>186.5</c:v>
                </c:pt>
                <c:pt idx="723">
                  <c:v>186.75</c:v>
                </c:pt>
                <c:pt idx="724">
                  <c:v>187</c:v>
                </c:pt>
                <c:pt idx="725">
                  <c:v>187.25</c:v>
                </c:pt>
                <c:pt idx="726">
                  <c:v>187.5</c:v>
                </c:pt>
                <c:pt idx="727">
                  <c:v>187.75</c:v>
                </c:pt>
                <c:pt idx="728">
                  <c:v>188</c:v>
                </c:pt>
                <c:pt idx="729">
                  <c:v>188.25</c:v>
                </c:pt>
                <c:pt idx="730">
                  <c:v>188.5</c:v>
                </c:pt>
                <c:pt idx="731">
                  <c:v>188.75</c:v>
                </c:pt>
                <c:pt idx="732">
                  <c:v>189</c:v>
                </c:pt>
                <c:pt idx="733">
                  <c:v>189.25</c:v>
                </c:pt>
                <c:pt idx="734">
                  <c:v>189.5</c:v>
                </c:pt>
                <c:pt idx="735">
                  <c:v>189.75</c:v>
                </c:pt>
                <c:pt idx="736">
                  <c:v>190</c:v>
                </c:pt>
                <c:pt idx="737">
                  <c:v>190.25</c:v>
                </c:pt>
                <c:pt idx="738">
                  <c:v>190.5</c:v>
                </c:pt>
                <c:pt idx="739">
                  <c:v>190.75</c:v>
                </c:pt>
                <c:pt idx="740">
                  <c:v>191</c:v>
                </c:pt>
                <c:pt idx="741">
                  <c:v>191.25</c:v>
                </c:pt>
                <c:pt idx="742">
                  <c:v>191.5</c:v>
                </c:pt>
                <c:pt idx="743">
                  <c:v>191.75</c:v>
                </c:pt>
                <c:pt idx="744">
                  <c:v>192</c:v>
                </c:pt>
                <c:pt idx="745">
                  <c:v>192.25</c:v>
                </c:pt>
                <c:pt idx="746">
                  <c:v>192.5</c:v>
                </c:pt>
                <c:pt idx="747">
                  <c:v>192.75</c:v>
                </c:pt>
                <c:pt idx="748">
                  <c:v>193</c:v>
                </c:pt>
                <c:pt idx="749">
                  <c:v>193.25</c:v>
                </c:pt>
                <c:pt idx="750">
                  <c:v>193.5</c:v>
                </c:pt>
                <c:pt idx="751">
                  <c:v>193.75</c:v>
                </c:pt>
                <c:pt idx="752">
                  <c:v>194</c:v>
                </c:pt>
                <c:pt idx="753">
                  <c:v>194.25</c:v>
                </c:pt>
                <c:pt idx="754">
                  <c:v>194.5</c:v>
                </c:pt>
                <c:pt idx="755">
                  <c:v>194.75</c:v>
                </c:pt>
                <c:pt idx="756">
                  <c:v>195</c:v>
                </c:pt>
                <c:pt idx="757">
                  <c:v>195.25</c:v>
                </c:pt>
                <c:pt idx="758">
                  <c:v>195.5</c:v>
                </c:pt>
                <c:pt idx="759">
                  <c:v>195.75</c:v>
                </c:pt>
                <c:pt idx="760">
                  <c:v>196</c:v>
                </c:pt>
                <c:pt idx="761">
                  <c:v>196.25</c:v>
                </c:pt>
                <c:pt idx="762">
                  <c:v>196.5</c:v>
                </c:pt>
                <c:pt idx="763">
                  <c:v>196.75</c:v>
                </c:pt>
                <c:pt idx="764">
                  <c:v>197</c:v>
                </c:pt>
                <c:pt idx="765">
                  <c:v>197.25</c:v>
                </c:pt>
                <c:pt idx="766">
                  <c:v>197.5</c:v>
                </c:pt>
                <c:pt idx="767">
                  <c:v>197.75</c:v>
                </c:pt>
                <c:pt idx="768">
                  <c:v>198</c:v>
                </c:pt>
                <c:pt idx="769">
                  <c:v>198.25</c:v>
                </c:pt>
                <c:pt idx="770">
                  <c:v>198.5</c:v>
                </c:pt>
                <c:pt idx="771">
                  <c:v>198.75</c:v>
                </c:pt>
                <c:pt idx="772">
                  <c:v>199</c:v>
                </c:pt>
                <c:pt idx="773">
                  <c:v>199.25</c:v>
                </c:pt>
                <c:pt idx="774">
                  <c:v>199.5</c:v>
                </c:pt>
                <c:pt idx="775">
                  <c:v>199.75</c:v>
                </c:pt>
                <c:pt idx="776">
                  <c:v>200</c:v>
                </c:pt>
                <c:pt idx="777">
                  <c:v>200.25</c:v>
                </c:pt>
                <c:pt idx="778">
                  <c:v>200.5</c:v>
                </c:pt>
                <c:pt idx="779">
                  <c:v>200.75</c:v>
                </c:pt>
                <c:pt idx="780">
                  <c:v>201</c:v>
                </c:pt>
                <c:pt idx="781">
                  <c:v>201.25</c:v>
                </c:pt>
                <c:pt idx="782">
                  <c:v>201.5</c:v>
                </c:pt>
                <c:pt idx="783">
                  <c:v>201.75</c:v>
                </c:pt>
                <c:pt idx="784">
                  <c:v>202</c:v>
                </c:pt>
                <c:pt idx="785">
                  <c:v>202.25</c:v>
                </c:pt>
                <c:pt idx="786">
                  <c:v>202.5</c:v>
                </c:pt>
                <c:pt idx="787">
                  <c:v>202.75</c:v>
                </c:pt>
                <c:pt idx="788">
                  <c:v>203</c:v>
                </c:pt>
                <c:pt idx="789">
                  <c:v>203.25</c:v>
                </c:pt>
                <c:pt idx="790">
                  <c:v>203.5</c:v>
                </c:pt>
                <c:pt idx="791">
                  <c:v>203.75</c:v>
                </c:pt>
                <c:pt idx="792">
                  <c:v>204</c:v>
                </c:pt>
                <c:pt idx="793">
                  <c:v>204.25</c:v>
                </c:pt>
                <c:pt idx="794">
                  <c:v>204.5</c:v>
                </c:pt>
                <c:pt idx="795">
                  <c:v>204.75</c:v>
                </c:pt>
                <c:pt idx="796">
                  <c:v>205</c:v>
                </c:pt>
                <c:pt idx="797">
                  <c:v>205.25</c:v>
                </c:pt>
                <c:pt idx="798">
                  <c:v>205.5</c:v>
                </c:pt>
                <c:pt idx="799">
                  <c:v>205.75</c:v>
                </c:pt>
                <c:pt idx="800">
                  <c:v>206</c:v>
                </c:pt>
                <c:pt idx="801">
                  <c:v>206.25</c:v>
                </c:pt>
                <c:pt idx="802">
                  <c:v>206.5</c:v>
                </c:pt>
                <c:pt idx="803">
                  <c:v>206.75</c:v>
                </c:pt>
                <c:pt idx="804">
                  <c:v>207</c:v>
                </c:pt>
                <c:pt idx="805">
                  <c:v>207.25</c:v>
                </c:pt>
                <c:pt idx="806">
                  <c:v>207.5</c:v>
                </c:pt>
                <c:pt idx="807">
                  <c:v>207.75</c:v>
                </c:pt>
                <c:pt idx="808">
                  <c:v>208</c:v>
                </c:pt>
                <c:pt idx="809">
                  <c:v>208.25</c:v>
                </c:pt>
                <c:pt idx="810">
                  <c:v>208.5</c:v>
                </c:pt>
                <c:pt idx="811">
                  <c:v>208.75</c:v>
                </c:pt>
                <c:pt idx="812">
                  <c:v>209</c:v>
                </c:pt>
                <c:pt idx="813">
                  <c:v>209.25</c:v>
                </c:pt>
                <c:pt idx="814">
                  <c:v>209.5</c:v>
                </c:pt>
                <c:pt idx="815">
                  <c:v>209.75</c:v>
                </c:pt>
                <c:pt idx="816">
                  <c:v>210</c:v>
                </c:pt>
                <c:pt idx="817">
                  <c:v>210.25</c:v>
                </c:pt>
                <c:pt idx="818">
                  <c:v>210.5</c:v>
                </c:pt>
                <c:pt idx="819">
                  <c:v>210.75</c:v>
                </c:pt>
                <c:pt idx="820">
                  <c:v>211</c:v>
                </c:pt>
                <c:pt idx="821">
                  <c:v>211.25</c:v>
                </c:pt>
                <c:pt idx="822">
                  <c:v>211.5</c:v>
                </c:pt>
                <c:pt idx="823">
                  <c:v>211.75</c:v>
                </c:pt>
                <c:pt idx="824">
                  <c:v>212</c:v>
                </c:pt>
                <c:pt idx="825">
                  <c:v>212.25</c:v>
                </c:pt>
                <c:pt idx="826">
                  <c:v>212.5</c:v>
                </c:pt>
                <c:pt idx="827">
                  <c:v>212.75</c:v>
                </c:pt>
                <c:pt idx="828">
                  <c:v>213</c:v>
                </c:pt>
                <c:pt idx="829">
                  <c:v>213.25</c:v>
                </c:pt>
                <c:pt idx="830">
                  <c:v>213.5</c:v>
                </c:pt>
                <c:pt idx="831">
                  <c:v>213.75</c:v>
                </c:pt>
                <c:pt idx="832">
                  <c:v>214</c:v>
                </c:pt>
                <c:pt idx="833">
                  <c:v>214.25</c:v>
                </c:pt>
                <c:pt idx="834">
                  <c:v>214.5</c:v>
                </c:pt>
                <c:pt idx="835">
                  <c:v>214.75</c:v>
                </c:pt>
                <c:pt idx="836">
                  <c:v>215</c:v>
                </c:pt>
                <c:pt idx="837">
                  <c:v>215.25</c:v>
                </c:pt>
                <c:pt idx="838">
                  <c:v>215.5</c:v>
                </c:pt>
                <c:pt idx="839">
                  <c:v>215.75</c:v>
                </c:pt>
                <c:pt idx="840">
                  <c:v>216</c:v>
                </c:pt>
                <c:pt idx="841">
                  <c:v>216.25</c:v>
                </c:pt>
                <c:pt idx="842">
                  <c:v>216.5</c:v>
                </c:pt>
                <c:pt idx="843">
                  <c:v>216.75</c:v>
                </c:pt>
                <c:pt idx="844">
                  <c:v>217</c:v>
                </c:pt>
                <c:pt idx="845">
                  <c:v>217.25</c:v>
                </c:pt>
                <c:pt idx="846">
                  <c:v>217.5</c:v>
                </c:pt>
                <c:pt idx="847">
                  <c:v>217.75</c:v>
                </c:pt>
                <c:pt idx="848">
                  <c:v>218</c:v>
                </c:pt>
                <c:pt idx="849">
                  <c:v>218.25</c:v>
                </c:pt>
                <c:pt idx="850">
                  <c:v>218.5</c:v>
                </c:pt>
                <c:pt idx="851">
                  <c:v>218.75</c:v>
                </c:pt>
                <c:pt idx="852">
                  <c:v>219</c:v>
                </c:pt>
                <c:pt idx="853">
                  <c:v>219.25</c:v>
                </c:pt>
                <c:pt idx="854">
                  <c:v>219.5</c:v>
                </c:pt>
                <c:pt idx="855">
                  <c:v>219.75</c:v>
                </c:pt>
                <c:pt idx="856">
                  <c:v>220</c:v>
                </c:pt>
                <c:pt idx="857">
                  <c:v>220.25</c:v>
                </c:pt>
                <c:pt idx="858">
                  <c:v>220.5</c:v>
                </c:pt>
                <c:pt idx="859">
                  <c:v>220.75</c:v>
                </c:pt>
                <c:pt idx="860">
                  <c:v>221</c:v>
                </c:pt>
                <c:pt idx="861">
                  <c:v>221.25</c:v>
                </c:pt>
                <c:pt idx="862">
                  <c:v>221.5</c:v>
                </c:pt>
                <c:pt idx="863">
                  <c:v>221.75</c:v>
                </c:pt>
                <c:pt idx="864">
                  <c:v>222</c:v>
                </c:pt>
                <c:pt idx="865">
                  <c:v>222.25</c:v>
                </c:pt>
                <c:pt idx="866">
                  <c:v>222.5</c:v>
                </c:pt>
                <c:pt idx="867">
                  <c:v>222.75</c:v>
                </c:pt>
                <c:pt idx="868">
                  <c:v>223</c:v>
                </c:pt>
                <c:pt idx="869">
                  <c:v>223.25</c:v>
                </c:pt>
                <c:pt idx="870">
                  <c:v>223.5</c:v>
                </c:pt>
                <c:pt idx="871">
                  <c:v>223.75</c:v>
                </c:pt>
                <c:pt idx="872">
                  <c:v>224</c:v>
                </c:pt>
                <c:pt idx="873">
                  <c:v>224.25</c:v>
                </c:pt>
                <c:pt idx="874">
                  <c:v>224.5</c:v>
                </c:pt>
                <c:pt idx="875">
                  <c:v>224.75</c:v>
                </c:pt>
                <c:pt idx="876">
                  <c:v>225</c:v>
                </c:pt>
                <c:pt idx="877">
                  <c:v>225.25</c:v>
                </c:pt>
                <c:pt idx="878">
                  <c:v>225.5</c:v>
                </c:pt>
                <c:pt idx="879">
                  <c:v>225.75</c:v>
                </c:pt>
                <c:pt idx="880">
                  <c:v>226</c:v>
                </c:pt>
                <c:pt idx="881">
                  <c:v>226.25</c:v>
                </c:pt>
                <c:pt idx="882">
                  <c:v>226.5</c:v>
                </c:pt>
                <c:pt idx="883">
                  <c:v>226.75</c:v>
                </c:pt>
                <c:pt idx="884">
                  <c:v>227</c:v>
                </c:pt>
                <c:pt idx="885">
                  <c:v>227.25</c:v>
                </c:pt>
                <c:pt idx="886">
                  <c:v>227.5</c:v>
                </c:pt>
                <c:pt idx="887">
                  <c:v>227.75</c:v>
                </c:pt>
                <c:pt idx="888">
                  <c:v>228</c:v>
                </c:pt>
                <c:pt idx="889">
                  <c:v>228.25</c:v>
                </c:pt>
                <c:pt idx="890">
                  <c:v>228.5</c:v>
                </c:pt>
                <c:pt idx="891">
                  <c:v>228.75</c:v>
                </c:pt>
                <c:pt idx="892">
                  <c:v>229</c:v>
                </c:pt>
                <c:pt idx="893">
                  <c:v>229.25</c:v>
                </c:pt>
                <c:pt idx="894">
                  <c:v>229.5</c:v>
                </c:pt>
                <c:pt idx="895">
                  <c:v>229.75</c:v>
                </c:pt>
                <c:pt idx="896">
                  <c:v>230</c:v>
                </c:pt>
                <c:pt idx="897">
                  <c:v>230.25</c:v>
                </c:pt>
                <c:pt idx="898">
                  <c:v>230.5</c:v>
                </c:pt>
                <c:pt idx="899">
                  <c:v>230.75</c:v>
                </c:pt>
                <c:pt idx="900">
                  <c:v>231</c:v>
                </c:pt>
                <c:pt idx="901">
                  <c:v>231.25</c:v>
                </c:pt>
                <c:pt idx="902">
                  <c:v>231.5</c:v>
                </c:pt>
                <c:pt idx="903">
                  <c:v>231.75</c:v>
                </c:pt>
                <c:pt idx="904">
                  <c:v>232</c:v>
                </c:pt>
                <c:pt idx="905">
                  <c:v>232.25</c:v>
                </c:pt>
                <c:pt idx="906">
                  <c:v>232.5</c:v>
                </c:pt>
                <c:pt idx="907">
                  <c:v>232.75</c:v>
                </c:pt>
                <c:pt idx="908">
                  <c:v>233</c:v>
                </c:pt>
                <c:pt idx="909">
                  <c:v>233.25</c:v>
                </c:pt>
                <c:pt idx="910">
                  <c:v>233.5</c:v>
                </c:pt>
                <c:pt idx="911">
                  <c:v>233.75</c:v>
                </c:pt>
                <c:pt idx="912">
                  <c:v>234</c:v>
                </c:pt>
                <c:pt idx="913">
                  <c:v>234.25</c:v>
                </c:pt>
                <c:pt idx="914">
                  <c:v>234.5</c:v>
                </c:pt>
                <c:pt idx="915">
                  <c:v>234.75</c:v>
                </c:pt>
                <c:pt idx="916">
                  <c:v>235</c:v>
                </c:pt>
                <c:pt idx="917">
                  <c:v>235.25</c:v>
                </c:pt>
                <c:pt idx="918">
                  <c:v>235.5</c:v>
                </c:pt>
                <c:pt idx="919">
                  <c:v>235.75</c:v>
                </c:pt>
                <c:pt idx="920">
                  <c:v>236</c:v>
                </c:pt>
                <c:pt idx="921">
                  <c:v>236.25</c:v>
                </c:pt>
                <c:pt idx="922">
                  <c:v>236.5</c:v>
                </c:pt>
                <c:pt idx="923">
                  <c:v>236.75</c:v>
                </c:pt>
                <c:pt idx="924">
                  <c:v>237</c:v>
                </c:pt>
                <c:pt idx="925">
                  <c:v>237.25</c:v>
                </c:pt>
                <c:pt idx="926">
                  <c:v>237.5</c:v>
                </c:pt>
                <c:pt idx="927">
                  <c:v>237.75</c:v>
                </c:pt>
                <c:pt idx="928">
                  <c:v>238</c:v>
                </c:pt>
                <c:pt idx="929">
                  <c:v>238.25</c:v>
                </c:pt>
                <c:pt idx="930">
                  <c:v>238.5</c:v>
                </c:pt>
                <c:pt idx="931">
                  <c:v>238.75</c:v>
                </c:pt>
                <c:pt idx="932">
                  <c:v>239</c:v>
                </c:pt>
                <c:pt idx="933">
                  <c:v>239.25</c:v>
                </c:pt>
                <c:pt idx="934">
                  <c:v>239.5</c:v>
                </c:pt>
                <c:pt idx="935">
                  <c:v>239.75</c:v>
                </c:pt>
                <c:pt idx="936">
                  <c:v>240</c:v>
                </c:pt>
                <c:pt idx="937">
                  <c:v>240.25</c:v>
                </c:pt>
                <c:pt idx="938">
                  <c:v>240.5</c:v>
                </c:pt>
                <c:pt idx="939">
                  <c:v>240.75</c:v>
                </c:pt>
                <c:pt idx="940">
                  <c:v>241</c:v>
                </c:pt>
                <c:pt idx="941">
                  <c:v>241.25</c:v>
                </c:pt>
                <c:pt idx="942">
                  <c:v>241.5</c:v>
                </c:pt>
                <c:pt idx="943">
                  <c:v>241.75</c:v>
                </c:pt>
                <c:pt idx="944">
                  <c:v>242</c:v>
                </c:pt>
                <c:pt idx="945">
                  <c:v>242.25</c:v>
                </c:pt>
                <c:pt idx="946">
                  <c:v>242.5</c:v>
                </c:pt>
                <c:pt idx="947">
                  <c:v>242.75</c:v>
                </c:pt>
                <c:pt idx="948">
                  <c:v>243</c:v>
                </c:pt>
                <c:pt idx="949">
                  <c:v>243.25</c:v>
                </c:pt>
                <c:pt idx="950">
                  <c:v>243.5</c:v>
                </c:pt>
                <c:pt idx="951">
                  <c:v>243.75</c:v>
                </c:pt>
                <c:pt idx="952">
                  <c:v>244</c:v>
                </c:pt>
                <c:pt idx="953">
                  <c:v>244.25</c:v>
                </c:pt>
                <c:pt idx="954">
                  <c:v>244.5</c:v>
                </c:pt>
                <c:pt idx="955">
                  <c:v>244.75</c:v>
                </c:pt>
                <c:pt idx="956">
                  <c:v>245</c:v>
                </c:pt>
                <c:pt idx="957">
                  <c:v>245.25</c:v>
                </c:pt>
                <c:pt idx="958">
                  <c:v>245.5</c:v>
                </c:pt>
                <c:pt idx="959">
                  <c:v>245.75</c:v>
                </c:pt>
                <c:pt idx="960">
                  <c:v>246</c:v>
                </c:pt>
                <c:pt idx="961">
                  <c:v>246.25</c:v>
                </c:pt>
                <c:pt idx="962">
                  <c:v>246.5</c:v>
                </c:pt>
                <c:pt idx="963">
                  <c:v>246.75</c:v>
                </c:pt>
                <c:pt idx="964">
                  <c:v>247</c:v>
                </c:pt>
                <c:pt idx="965">
                  <c:v>247.25</c:v>
                </c:pt>
                <c:pt idx="966">
                  <c:v>247.5</c:v>
                </c:pt>
                <c:pt idx="967">
                  <c:v>247.75</c:v>
                </c:pt>
                <c:pt idx="968">
                  <c:v>248</c:v>
                </c:pt>
                <c:pt idx="969">
                  <c:v>248.25</c:v>
                </c:pt>
                <c:pt idx="970">
                  <c:v>248.5</c:v>
                </c:pt>
                <c:pt idx="971">
                  <c:v>248.75</c:v>
                </c:pt>
                <c:pt idx="972">
                  <c:v>249</c:v>
                </c:pt>
                <c:pt idx="973">
                  <c:v>249.25</c:v>
                </c:pt>
                <c:pt idx="974">
                  <c:v>249.5</c:v>
                </c:pt>
                <c:pt idx="975">
                  <c:v>249.75</c:v>
                </c:pt>
                <c:pt idx="976">
                  <c:v>250</c:v>
                </c:pt>
                <c:pt idx="977">
                  <c:v>250.25</c:v>
                </c:pt>
                <c:pt idx="978">
                  <c:v>250.5</c:v>
                </c:pt>
                <c:pt idx="979">
                  <c:v>250.75</c:v>
                </c:pt>
                <c:pt idx="980">
                  <c:v>251</c:v>
                </c:pt>
                <c:pt idx="981">
                  <c:v>251.25</c:v>
                </c:pt>
                <c:pt idx="982">
                  <c:v>251.5</c:v>
                </c:pt>
                <c:pt idx="983">
                  <c:v>251.75</c:v>
                </c:pt>
                <c:pt idx="984">
                  <c:v>252</c:v>
                </c:pt>
                <c:pt idx="985">
                  <c:v>252.25</c:v>
                </c:pt>
                <c:pt idx="986">
                  <c:v>252.5</c:v>
                </c:pt>
                <c:pt idx="987">
                  <c:v>252.75</c:v>
                </c:pt>
                <c:pt idx="988">
                  <c:v>253</c:v>
                </c:pt>
                <c:pt idx="989">
                  <c:v>253.25</c:v>
                </c:pt>
                <c:pt idx="990">
                  <c:v>253.5</c:v>
                </c:pt>
                <c:pt idx="991">
                  <c:v>253.75</c:v>
                </c:pt>
                <c:pt idx="992">
                  <c:v>254</c:v>
                </c:pt>
                <c:pt idx="993">
                  <c:v>254.25</c:v>
                </c:pt>
                <c:pt idx="994">
                  <c:v>254.5</c:v>
                </c:pt>
                <c:pt idx="995">
                  <c:v>254.75</c:v>
                </c:pt>
                <c:pt idx="996">
                  <c:v>255</c:v>
                </c:pt>
                <c:pt idx="997">
                  <c:v>255.25</c:v>
                </c:pt>
                <c:pt idx="998">
                  <c:v>255.5</c:v>
                </c:pt>
                <c:pt idx="999">
                  <c:v>255.75</c:v>
                </c:pt>
                <c:pt idx="1000">
                  <c:v>256</c:v>
                </c:pt>
                <c:pt idx="1001">
                  <c:v>256.25</c:v>
                </c:pt>
                <c:pt idx="1002">
                  <c:v>256.5</c:v>
                </c:pt>
                <c:pt idx="1003">
                  <c:v>256.75</c:v>
                </c:pt>
                <c:pt idx="1004">
                  <c:v>257</c:v>
                </c:pt>
                <c:pt idx="1005">
                  <c:v>257.25</c:v>
                </c:pt>
                <c:pt idx="1006">
                  <c:v>257.5</c:v>
                </c:pt>
                <c:pt idx="1007">
                  <c:v>257.75</c:v>
                </c:pt>
                <c:pt idx="1008">
                  <c:v>258</c:v>
                </c:pt>
                <c:pt idx="1009">
                  <c:v>258.25</c:v>
                </c:pt>
                <c:pt idx="1010">
                  <c:v>258.5</c:v>
                </c:pt>
                <c:pt idx="1011">
                  <c:v>258.75</c:v>
                </c:pt>
                <c:pt idx="1012">
                  <c:v>259</c:v>
                </c:pt>
                <c:pt idx="1013">
                  <c:v>259.25</c:v>
                </c:pt>
                <c:pt idx="1014">
                  <c:v>259.5</c:v>
                </c:pt>
                <c:pt idx="1015">
                  <c:v>259.75</c:v>
                </c:pt>
                <c:pt idx="1016">
                  <c:v>260</c:v>
                </c:pt>
                <c:pt idx="1017">
                  <c:v>260.25</c:v>
                </c:pt>
                <c:pt idx="1018">
                  <c:v>260.5</c:v>
                </c:pt>
                <c:pt idx="1019">
                  <c:v>260.75</c:v>
                </c:pt>
                <c:pt idx="1020">
                  <c:v>261</c:v>
                </c:pt>
                <c:pt idx="1021">
                  <c:v>261.25</c:v>
                </c:pt>
                <c:pt idx="1022">
                  <c:v>261.5</c:v>
                </c:pt>
                <c:pt idx="1023">
                  <c:v>261.75</c:v>
                </c:pt>
                <c:pt idx="1024">
                  <c:v>262</c:v>
                </c:pt>
                <c:pt idx="1025">
                  <c:v>262.25</c:v>
                </c:pt>
                <c:pt idx="1026">
                  <c:v>262.5</c:v>
                </c:pt>
                <c:pt idx="1027">
                  <c:v>262.75</c:v>
                </c:pt>
                <c:pt idx="1028">
                  <c:v>263</c:v>
                </c:pt>
                <c:pt idx="1029">
                  <c:v>263.25</c:v>
                </c:pt>
                <c:pt idx="1030">
                  <c:v>263.5</c:v>
                </c:pt>
                <c:pt idx="1031">
                  <c:v>263.75</c:v>
                </c:pt>
                <c:pt idx="1032">
                  <c:v>264</c:v>
                </c:pt>
                <c:pt idx="1033">
                  <c:v>264.25</c:v>
                </c:pt>
                <c:pt idx="1034">
                  <c:v>264.5</c:v>
                </c:pt>
                <c:pt idx="1035">
                  <c:v>264.75</c:v>
                </c:pt>
                <c:pt idx="1036">
                  <c:v>265</c:v>
                </c:pt>
                <c:pt idx="1037">
                  <c:v>265.25</c:v>
                </c:pt>
                <c:pt idx="1038">
                  <c:v>265.5</c:v>
                </c:pt>
                <c:pt idx="1039">
                  <c:v>265.75</c:v>
                </c:pt>
                <c:pt idx="1040">
                  <c:v>266</c:v>
                </c:pt>
                <c:pt idx="1041">
                  <c:v>266.25</c:v>
                </c:pt>
                <c:pt idx="1042">
                  <c:v>266.5</c:v>
                </c:pt>
                <c:pt idx="1043">
                  <c:v>266.75</c:v>
                </c:pt>
                <c:pt idx="1044">
                  <c:v>267</c:v>
                </c:pt>
                <c:pt idx="1045">
                  <c:v>267.25</c:v>
                </c:pt>
                <c:pt idx="1046">
                  <c:v>267.5</c:v>
                </c:pt>
                <c:pt idx="1047">
                  <c:v>267.75</c:v>
                </c:pt>
                <c:pt idx="1048">
                  <c:v>268</c:v>
                </c:pt>
                <c:pt idx="1049">
                  <c:v>268.25</c:v>
                </c:pt>
                <c:pt idx="1050">
                  <c:v>268.5</c:v>
                </c:pt>
                <c:pt idx="1051">
                  <c:v>268.75</c:v>
                </c:pt>
                <c:pt idx="1052">
                  <c:v>269</c:v>
                </c:pt>
                <c:pt idx="1053">
                  <c:v>269.25</c:v>
                </c:pt>
                <c:pt idx="1054">
                  <c:v>269.5</c:v>
                </c:pt>
                <c:pt idx="1055">
                  <c:v>269.75</c:v>
                </c:pt>
                <c:pt idx="1056">
                  <c:v>270</c:v>
                </c:pt>
                <c:pt idx="1057">
                  <c:v>270.25</c:v>
                </c:pt>
                <c:pt idx="1058">
                  <c:v>270.5</c:v>
                </c:pt>
                <c:pt idx="1059">
                  <c:v>270.75</c:v>
                </c:pt>
                <c:pt idx="1060">
                  <c:v>271</c:v>
                </c:pt>
                <c:pt idx="1061">
                  <c:v>271.25</c:v>
                </c:pt>
                <c:pt idx="1062">
                  <c:v>271.5</c:v>
                </c:pt>
                <c:pt idx="1063">
                  <c:v>271.75</c:v>
                </c:pt>
                <c:pt idx="1064">
                  <c:v>272</c:v>
                </c:pt>
                <c:pt idx="1065">
                  <c:v>272.25</c:v>
                </c:pt>
                <c:pt idx="1066">
                  <c:v>272.5</c:v>
                </c:pt>
                <c:pt idx="1067">
                  <c:v>272.75</c:v>
                </c:pt>
                <c:pt idx="1068">
                  <c:v>273</c:v>
                </c:pt>
                <c:pt idx="1069">
                  <c:v>273.25</c:v>
                </c:pt>
                <c:pt idx="1070">
                  <c:v>273.5</c:v>
                </c:pt>
                <c:pt idx="1071">
                  <c:v>273.75</c:v>
                </c:pt>
                <c:pt idx="1072">
                  <c:v>274</c:v>
                </c:pt>
                <c:pt idx="1073">
                  <c:v>274.25</c:v>
                </c:pt>
                <c:pt idx="1074">
                  <c:v>274.5</c:v>
                </c:pt>
                <c:pt idx="1075">
                  <c:v>274.75</c:v>
                </c:pt>
                <c:pt idx="1076">
                  <c:v>275</c:v>
                </c:pt>
                <c:pt idx="1077">
                  <c:v>275.25</c:v>
                </c:pt>
                <c:pt idx="1078">
                  <c:v>275.5</c:v>
                </c:pt>
                <c:pt idx="1079">
                  <c:v>275.75</c:v>
                </c:pt>
                <c:pt idx="1080">
                  <c:v>276</c:v>
                </c:pt>
                <c:pt idx="1081">
                  <c:v>276.25</c:v>
                </c:pt>
                <c:pt idx="1082">
                  <c:v>276.5</c:v>
                </c:pt>
                <c:pt idx="1083">
                  <c:v>276.75</c:v>
                </c:pt>
                <c:pt idx="1084">
                  <c:v>277</c:v>
                </c:pt>
                <c:pt idx="1085">
                  <c:v>277.25</c:v>
                </c:pt>
                <c:pt idx="1086">
                  <c:v>277.5</c:v>
                </c:pt>
                <c:pt idx="1087">
                  <c:v>277.75</c:v>
                </c:pt>
                <c:pt idx="1088">
                  <c:v>278</c:v>
                </c:pt>
                <c:pt idx="1089">
                  <c:v>278.25</c:v>
                </c:pt>
                <c:pt idx="1090">
                  <c:v>278.5</c:v>
                </c:pt>
                <c:pt idx="1091">
                  <c:v>278.75</c:v>
                </c:pt>
                <c:pt idx="1092">
                  <c:v>279</c:v>
                </c:pt>
                <c:pt idx="1093">
                  <c:v>279.25</c:v>
                </c:pt>
                <c:pt idx="1094">
                  <c:v>279.5</c:v>
                </c:pt>
                <c:pt idx="1095">
                  <c:v>279.75</c:v>
                </c:pt>
                <c:pt idx="1096">
                  <c:v>280</c:v>
                </c:pt>
                <c:pt idx="1097">
                  <c:v>280.25</c:v>
                </c:pt>
                <c:pt idx="1098">
                  <c:v>280.5</c:v>
                </c:pt>
                <c:pt idx="1099">
                  <c:v>280.75</c:v>
                </c:pt>
                <c:pt idx="1100">
                  <c:v>281</c:v>
                </c:pt>
                <c:pt idx="1101">
                  <c:v>281.25</c:v>
                </c:pt>
                <c:pt idx="1102">
                  <c:v>281.5</c:v>
                </c:pt>
                <c:pt idx="1103">
                  <c:v>281.75</c:v>
                </c:pt>
                <c:pt idx="1104">
                  <c:v>282</c:v>
                </c:pt>
                <c:pt idx="1105">
                  <c:v>282.25</c:v>
                </c:pt>
                <c:pt idx="1106">
                  <c:v>282.5</c:v>
                </c:pt>
                <c:pt idx="1107">
                  <c:v>282.75</c:v>
                </c:pt>
                <c:pt idx="1108">
                  <c:v>283</c:v>
                </c:pt>
                <c:pt idx="1109">
                  <c:v>283.25</c:v>
                </c:pt>
                <c:pt idx="1110">
                  <c:v>283.5</c:v>
                </c:pt>
                <c:pt idx="1111">
                  <c:v>283.75</c:v>
                </c:pt>
                <c:pt idx="1112">
                  <c:v>284</c:v>
                </c:pt>
                <c:pt idx="1113">
                  <c:v>284.25</c:v>
                </c:pt>
                <c:pt idx="1114">
                  <c:v>284.5</c:v>
                </c:pt>
                <c:pt idx="1115">
                  <c:v>284.75</c:v>
                </c:pt>
                <c:pt idx="1116">
                  <c:v>285</c:v>
                </c:pt>
                <c:pt idx="1117">
                  <c:v>285.25</c:v>
                </c:pt>
                <c:pt idx="1118">
                  <c:v>285.5</c:v>
                </c:pt>
                <c:pt idx="1119">
                  <c:v>285.75</c:v>
                </c:pt>
                <c:pt idx="1120">
                  <c:v>286</c:v>
                </c:pt>
                <c:pt idx="1121">
                  <c:v>286.25</c:v>
                </c:pt>
                <c:pt idx="1122">
                  <c:v>286.5</c:v>
                </c:pt>
                <c:pt idx="1123">
                  <c:v>286.75</c:v>
                </c:pt>
                <c:pt idx="1124">
                  <c:v>287</c:v>
                </c:pt>
                <c:pt idx="1125">
                  <c:v>287.25</c:v>
                </c:pt>
                <c:pt idx="1126">
                  <c:v>287.5</c:v>
                </c:pt>
                <c:pt idx="1127">
                  <c:v>287.75</c:v>
                </c:pt>
                <c:pt idx="1128">
                  <c:v>288</c:v>
                </c:pt>
                <c:pt idx="1129">
                  <c:v>288.25</c:v>
                </c:pt>
                <c:pt idx="1130">
                  <c:v>288.5</c:v>
                </c:pt>
                <c:pt idx="1131">
                  <c:v>288.75</c:v>
                </c:pt>
                <c:pt idx="1132">
                  <c:v>289</c:v>
                </c:pt>
                <c:pt idx="1133">
                  <c:v>289.25</c:v>
                </c:pt>
                <c:pt idx="1134">
                  <c:v>289.5</c:v>
                </c:pt>
                <c:pt idx="1135">
                  <c:v>289.75</c:v>
                </c:pt>
                <c:pt idx="1136">
                  <c:v>290</c:v>
                </c:pt>
                <c:pt idx="1137">
                  <c:v>290.25</c:v>
                </c:pt>
                <c:pt idx="1138">
                  <c:v>290.5</c:v>
                </c:pt>
                <c:pt idx="1139">
                  <c:v>290.75</c:v>
                </c:pt>
                <c:pt idx="1140">
                  <c:v>291</c:v>
                </c:pt>
                <c:pt idx="1141">
                  <c:v>291.25</c:v>
                </c:pt>
                <c:pt idx="1142">
                  <c:v>291.5</c:v>
                </c:pt>
                <c:pt idx="1143">
                  <c:v>291.75</c:v>
                </c:pt>
                <c:pt idx="1144">
                  <c:v>292</c:v>
                </c:pt>
                <c:pt idx="1145">
                  <c:v>292.25</c:v>
                </c:pt>
                <c:pt idx="1146">
                  <c:v>292.5</c:v>
                </c:pt>
                <c:pt idx="1147">
                  <c:v>292.75</c:v>
                </c:pt>
                <c:pt idx="1148">
                  <c:v>293</c:v>
                </c:pt>
                <c:pt idx="1149">
                  <c:v>293.25</c:v>
                </c:pt>
                <c:pt idx="1150">
                  <c:v>293.5</c:v>
                </c:pt>
                <c:pt idx="1151">
                  <c:v>293.75</c:v>
                </c:pt>
                <c:pt idx="1152">
                  <c:v>294</c:v>
                </c:pt>
                <c:pt idx="1153">
                  <c:v>294.25</c:v>
                </c:pt>
                <c:pt idx="1154">
                  <c:v>294.5</c:v>
                </c:pt>
                <c:pt idx="1155">
                  <c:v>294.75</c:v>
                </c:pt>
                <c:pt idx="1156">
                  <c:v>295</c:v>
                </c:pt>
                <c:pt idx="1157">
                  <c:v>295.25</c:v>
                </c:pt>
                <c:pt idx="1158">
                  <c:v>295.5</c:v>
                </c:pt>
                <c:pt idx="1159">
                  <c:v>295.75</c:v>
                </c:pt>
                <c:pt idx="1160">
                  <c:v>296</c:v>
                </c:pt>
                <c:pt idx="1161">
                  <c:v>296.25</c:v>
                </c:pt>
                <c:pt idx="1162">
                  <c:v>296.5</c:v>
                </c:pt>
                <c:pt idx="1163">
                  <c:v>296.75</c:v>
                </c:pt>
                <c:pt idx="1164">
                  <c:v>297</c:v>
                </c:pt>
                <c:pt idx="1165">
                  <c:v>297.25</c:v>
                </c:pt>
                <c:pt idx="1166">
                  <c:v>297.5</c:v>
                </c:pt>
                <c:pt idx="1167">
                  <c:v>297.75</c:v>
                </c:pt>
                <c:pt idx="1168">
                  <c:v>298</c:v>
                </c:pt>
                <c:pt idx="1169">
                  <c:v>298.25</c:v>
                </c:pt>
                <c:pt idx="1170">
                  <c:v>298.5</c:v>
                </c:pt>
                <c:pt idx="1171">
                  <c:v>298.75</c:v>
                </c:pt>
                <c:pt idx="1172">
                  <c:v>299</c:v>
                </c:pt>
                <c:pt idx="1173">
                  <c:v>299.25</c:v>
                </c:pt>
                <c:pt idx="1174">
                  <c:v>299.5</c:v>
                </c:pt>
                <c:pt idx="1175">
                  <c:v>299.75</c:v>
                </c:pt>
                <c:pt idx="1176">
                  <c:v>300</c:v>
                </c:pt>
                <c:pt idx="1177">
                  <c:v>300.25</c:v>
                </c:pt>
                <c:pt idx="1178">
                  <c:v>300.5</c:v>
                </c:pt>
                <c:pt idx="1179">
                  <c:v>300.75</c:v>
                </c:pt>
                <c:pt idx="1180">
                  <c:v>301</c:v>
                </c:pt>
                <c:pt idx="1181">
                  <c:v>301.25</c:v>
                </c:pt>
                <c:pt idx="1182">
                  <c:v>301.5</c:v>
                </c:pt>
                <c:pt idx="1183">
                  <c:v>301.75</c:v>
                </c:pt>
                <c:pt idx="1184">
                  <c:v>302</c:v>
                </c:pt>
                <c:pt idx="1185">
                  <c:v>302.25</c:v>
                </c:pt>
                <c:pt idx="1186">
                  <c:v>302.5</c:v>
                </c:pt>
                <c:pt idx="1187">
                  <c:v>302.75</c:v>
                </c:pt>
                <c:pt idx="1188">
                  <c:v>303</c:v>
                </c:pt>
                <c:pt idx="1189">
                  <c:v>303.25</c:v>
                </c:pt>
                <c:pt idx="1190">
                  <c:v>303.5</c:v>
                </c:pt>
                <c:pt idx="1191">
                  <c:v>303.75</c:v>
                </c:pt>
                <c:pt idx="1192">
                  <c:v>304</c:v>
                </c:pt>
                <c:pt idx="1193">
                  <c:v>304.25</c:v>
                </c:pt>
                <c:pt idx="1194">
                  <c:v>304.5</c:v>
                </c:pt>
                <c:pt idx="1195">
                  <c:v>304.75</c:v>
                </c:pt>
                <c:pt idx="1196">
                  <c:v>305</c:v>
                </c:pt>
                <c:pt idx="1197">
                  <c:v>305.25</c:v>
                </c:pt>
                <c:pt idx="1198">
                  <c:v>305.5</c:v>
                </c:pt>
                <c:pt idx="1199">
                  <c:v>305.75</c:v>
                </c:pt>
                <c:pt idx="1200">
                  <c:v>306</c:v>
                </c:pt>
                <c:pt idx="1201">
                  <c:v>306.25</c:v>
                </c:pt>
                <c:pt idx="1202">
                  <c:v>306.5</c:v>
                </c:pt>
                <c:pt idx="1203">
                  <c:v>306.75</c:v>
                </c:pt>
                <c:pt idx="1204">
                  <c:v>307</c:v>
                </c:pt>
                <c:pt idx="1205">
                  <c:v>307.25</c:v>
                </c:pt>
                <c:pt idx="1206">
                  <c:v>307.5</c:v>
                </c:pt>
                <c:pt idx="1207">
                  <c:v>307.75</c:v>
                </c:pt>
                <c:pt idx="1208">
                  <c:v>308</c:v>
                </c:pt>
                <c:pt idx="1209">
                  <c:v>308.25</c:v>
                </c:pt>
                <c:pt idx="1210">
                  <c:v>308.5</c:v>
                </c:pt>
                <c:pt idx="1211">
                  <c:v>308.75</c:v>
                </c:pt>
                <c:pt idx="1212">
                  <c:v>309</c:v>
                </c:pt>
                <c:pt idx="1213">
                  <c:v>309.25</c:v>
                </c:pt>
                <c:pt idx="1214">
                  <c:v>309.5</c:v>
                </c:pt>
                <c:pt idx="1215">
                  <c:v>309.75</c:v>
                </c:pt>
                <c:pt idx="1216">
                  <c:v>310</c:v>
                </c:pt>
                <c:pt idx="1217">
                  <c:v>310.25</c:v>
                </c:pt>
                <c:pt idx="1218">
                  <c:v>310.5</c:v>
                </c:pt>
                <c:pt idx="1219">
                  <c:v>310.75</c:v>
                </c:pt>
                <c:pt idx="1220">
                  <c:v>311</c:v>
                </c:pt>
                <c:pt idx="1221">
                  <c:v>311.25</c:v>
                </c:pt>
                <c:pt idx="1222">
                  <c:v>311.5</c:v>
                </c:pt>
                <c:pt idx="1223">
                  <c:v>311.75</c:v>
                </c:pt>
                <c:pt idx="1224">
                  <c:v>312</c:v>
                </c:pt>
                <c:pt idx="1225">
                  <c:v>312.25</c:v>
                </c:pt>
                <c:pt idx="1226">
                  <c:v>312.5</c:v>
                </c:pt>
                <c:pt idx="1227">
                  <c:v>312.75</c:v>
                </c:pt>
                <c:pt idx="1228">
                  <c:v>313</c:v>
                </c:pt>
                <c:pt idx="1229">
                  <c:v>313.25</c:v>
                </c:pt>
                <c:pt idx="1230">
                  <c:v>313.5</c:v>
                </c:pt>
                <c:pt idx="1231">
                  <c:v>313.75</c:v>
                </c:pt>
                <c:pt idx="1232">
                  <c:v>314</c:v>
                </c:pt>
                <c:pt idx="1233">
                  <c:v>314.25</c:v>
                </c:pt>
                <c:pt idx="1234">
                  <c:v>314.5</c:v>
                </c:pt>
                <c:pt idx="1235">
                  <c:v>314.75</c:v>
                </c:pt>
                <c:pt idx="1236">
                  <c:v>315</c:v>
                </c:pt>
                <c:pt idx="1237">
                  <c:v>315.25</c:v>
                </c:pt>
                <c:pt idx="1238">
                  <c:v>315.5</c:v>
                </c:pt>
                <c:pt idx="1239">
                  <c:v>315.75</c:v>
                </c:pt>
                <c:pt idx="1240">
                  <c:v>316</c:v>
                </c:pt>
                <c:pt idx="1241">
                  <c:v>316.25</c:v>
                </c:pt>
                <c:pt idx="1242">
                  <c:v>316.5</c:v>
                </c:pt>
                <c:pt idx="1243">
                  <c:v>316.75</c:v>
                </c:pt>
                <c:pt idx="1244">
                  <c:v>317</c:v>
                </c:pt>
                <c:pt idx="1245">
                  <c:v>317.25</c:v>
                </c:pt>
                <c:pt idx="1246">
                  <c:v>317.5</c:v>
                </c:pt>
                <c:pt idx="1247">
                  <c:v>317.75</c:v>
                </c:pt>
                <c:pt idx="1248">
                  <c:v>318</c:v>
                </c:pt>
                <c:pt idx="1249">
                  <c:v>318.25</c:v>
                </c:pt>
                <c:pt idx="1250">
                  <c:v>318.5</c:v>
                </c:pt>
                <c:pt idx="1251">
                  <c:v>318.75</c:v>
                </c:pt>
                <c:pt idx="1252">
                  <c:v>319</c:v>
                </c:pt>
                <c:pt idx="1253">
                  <c:v>319.25</c:v>
                </c:pt>
                <c:pt idx="1254">
                  <c:v>319.5</c:v>
                </c:pt>
                <c:pt idx="1255">
                  <c:v>319.75</c:v>
                </c:pt>
                <c:pt idx="1256">
                  <c:v>320</c:v>
                </c:pt>
                <c:pt idx="1257">
                  <c:v>320.25</c:v>
                </c:pt>
                <c:pt idx="1258">
                  <c:v>320.5</c:v>
                </c:pt>
                <c:pt idx="1259">
                  <c:v>320.75</c:v>
                </c:pt>
                <c:pt idx="1260">
                  <c:v>321</c:v>
                </c:pt>
                <c:pt idx="1261">
                  <c:v>321.25</c:v>
                </c:pt>
                <c:pt idx="1262">
                  <c:v>321.5</c:v>
                </c:pt>
                <c:pt idx="1263">
                  <c:v>321.75</c:v>
                </c:pt>
                <c:pt idx="1264">
                  <c:v>322</c:v>
                </c:pt>
                <c:pt idx="1265">
                  <c:v>322.25</c:v>
                </c:pt>
                <c:pt idx="1266">
                  <c:v>322.5</c:v>
                </c:pt>
                <c:pt idx="1267">
                  <c:v>322.75</c:v>
                </c:pt>
                <c:pt idx="1268">
                  <c:v>323</c:v>
                </c:pt>
                <c:pt idx="1269">
                  <c:v>323.25</c:v>
                </c:pt>
                <c:pt idx="1270">
                  <c:v>323.5</c:v>
                </c:pt>
                <c:pt idx="1271">
                  <c:v>323.75</c:v>
                </c:pt>
                <c:pt idx="1272">
                  <c:v>324</c:v>
                </c:pt>
                <c:pt idx="1273">
                  <c:v>324.25</c:v>
                </c:pt>
                <c:pt idx="1274">
                  <c:v>324.5</c:v>
                </c:pt>
                <c:pt idx="1275">
                  <c:v>324.75</c:v>
                </c:pt>
                <c:pt idx="1276">
                  <c:v>325</c:v>
                </c:pt>
                <c:pt idx="1277">
                  <c:v>325.25</c:v>
                </c:pt>
                <c:pt idx="1278">
                  <c:v>325.5</c:v>
                </c:pt>
                <c:pt idx="1279">
                  <c:v>325.75</c:v>
                </c:pt>
                <c:pt idx="1280">
                  <c:v>326</c:v>
                </c:pt>
                <c:pt idx="1281">
                  <c:v>326.25</c:v>
                </c:pt>
                <c:pt idx="1282">
                  <c:v>326.5</c:v>
                </c:pt>
                <c:pt idx="1283">
                  <c:v>326.75</c:v>
                </c:pt>
                <c:pt idx="1284">
                  <c:v>327</c:v>
                </c:pt>
                <c:pt idx="1285">
                  <c:v>327.25</c:v>
                </c:pt>
                <c:pt idx="1286">
                  <c:v>327.5</c:v>
                </c:pt>
                <c:pt idx="1287">
                  <c:v>327.75</c:v>
                </c:pt>
                <c:pt idx="1288">
                  <c:v>328</c:v>
                </c:pt>
                <c:pt idx="1289">
                  <c:v>328.25</c:v>
                </c:pt>
                <c:pt idx="1290">
                  <c:v>328.5</c:v>
                </c:pt>
                <c:pt idx="1291">
                  <c:v>328.75</c:v>
                </c:pt>
                <c:pt idx="1292">
                  <c:v>329</c:v>
                </c:pt>
                <c:pt idx="1293">
                  <c:v>329.25</c:v>
                </c:pt>
                <c:pt idx="1294">
                  <c:v>329.5</c:v>
                </c:pt>
                <c:pt idx="1295">
                  <c:v>329.75</c:v>
                </c:pt>
                <c:pt idx="1296">
                  <c:v>330</c:v>
                </c:pt>
                <c:pt idx="1297">
                  <c:v>330.25</c:v>
                </c:pt>
                <c:pt idx="1298">
                  <c:v>330.5</c:v>
                </c:pt>
                <c:pt idx="1299">
                  <c:v>330.75</c:v>
                </c:pt>
                <c:pt idx="1300">
                  <c:v>331</c:v>
                </c:pt>
                <c:pt idx="1301">
                  <c:v>331.25</c:v>
                </c:pt>
                <c:pt idx="1302">
                  <c:v>331.5</c:v>
                </c:pt>
                <c:pt idx="1303">
                  <c:v>331.75</c:v>
                </c:pt>
                <c:pt idx="1304">
                  <c:v>332</c:v>
                </c:pt>
                <c:pt idx="1305">
                  <c:v>332.25</c:v>
                </c:pt>
                <c:pt idx="1306">
                  <c:v>332.5</c:v>
                </c:pt>
                <c:pt idx="1307">
                  <c:v>332.75</c:v>
                </c:pt>
                <c:pt idx="1308">
                  <c:v>333</c:v>
                </c:pt>
                <c:pt idx="1309">
                  <c:v>333.25</c:v>
                </c:pt>
                <c:pt idx="1310">
                  <c:v>333.5</c:v>
                </c:pt>
                <c:pt idx="1311">
                  <c:v>333.75</c:v>
                </c:pt>
                <c:pt idx="1312">
                  <c:v>334</c:v>
                </c:pt>
                <c:pt idx="1313">
                  <c:v>334.25</c:v>
                </c:pt>
                <c:pt idx="1314">
                  <c:v>334.5</c:v>
                </c:pt>
                <c:pt idx="1315">
                  <c:v>334.75</c:v>
                </c:pt>
                <c:pt idx="1316">
                  <c:v>335</c:v>
                </c:pt>
                <c:pt idx="1317">
                  <c:v>335.25</c:v>
                </c:pt>
                <c:pt idx="1318">
                  <c:v>335.5</c:v>
                </c:pt>
                <c:pt idx="1319">
                  <c:v>335.75</c:v>
                </c:pt>
                <c:pt idx="1320">
                  <c:v>336</c:v>
                </c:pt>
                <c:pt idx="1321">
                  <c:v>336.25</c:v>
                </c:pt>
                <c:pt idx="1322">
                  <c:v>336.5</c:v>
                </c:pt>
                <c:pt idx="1323">
                  <c:v>336.75</c:v>
                </c:pt>
                <c:pt idx="1324">
                  <c:v>337</c:v>
                </c:pt>
                <c:pt idx="1325">
                  <c:v>337.25</c:v>
                </c:pt>
                <c:pt idx="1326">
                  <c:v>337.5</c:v>
                </c:pt>
                <c:pt idx="1327">
                  <c:v>337.75</c:v>
                </c:pt>
                <c:pt idx="1328">
                  <c:v>338</c:v>
                </c:pt>
                <c:pt idx="1329">
                  <c:v>338.25</c:v>
                </c:pt>
                <c:pt idx="1330">
                  <c:v>338.5</c:v>
                </c:pt>
                <c:pt idx="1331">
                  <c:v>338.75</c:v>
                </c:pt>
                <c:pt idx="1332">
                  <c:v>339</c:v>
                </c:pt>
                <c:pt idx="1333">
                  <c:v>339.25</c:v>
                </c:pt>
                <c:pt idx="1334">
                  <c:v>339.5</c:v>
                </c:pt>
                <c:pt idx="1335">
                  <c:v>339.75</c:v>
                </c:pt>
                <c:pt idx="1336">
                  <c:v>340</c:v>
                </c:pt>
                <c:pt idx="1337">
                  <c:v>340.25</c:v>
                </c:pt>
                <c:pt idx="1338">
                  <c:v>340.5</c:v>
                </c:pt>
                <c:pt idx="1339">
                  <c:v>340.75</c:v>
                </c:pt>
                <c:pt idx="1340">
                  <c:v>341</c:v>
                </c:pt>
                <c:pt idx="1341">
                  <c:v>341.25</c:v>
                </c:pt>
                <c:pt idx="1342">
                  <c:v>341.5</c:v>
                </c:pt>
                <c:pt idx="1343">
                  <c:v>341.75</c:v>
                </c:pt>
                <c:pt idx="1344">
                  <c:v>342</c:v>
                </c:pt>
                <c:pt idx="1345">
                  <c:v>342.25</c:v>
                </c:pt>
                <c:pt idx="1346">
                  <c:v>342.5</c:v>
                </c:pt>
                <c:pt idx="1347">
                  <c:v>342.75</c:v>
                </c:pt>
                <c:pt idx="1348">
                  <c:v>343</c:v>
                </c:pt>
                <c:pt idx="1349">
                  <c:v>343.25</c:v>
                </c:pt>
                <c:pt idx="1350">
                  <c:v>343.5</c:v>
                </c:pt>
                <c:pt idx="1351">
                  <c:v>343.75</c:v>
                </c:pt>
                <c:pt idx="1352">
                  <c:v>344</c:v>
                </c:pt>
                <c:pt idx="1353">
                  <c:v>344.25</c:v>
                </c:pt>
                <c:pt idx="1354">
                  <c:v>344.5</c:v>
                </c:pt>
                <c:pt idx="1355">
                  <c:v>344.75</c:v>
                </c:pt>
                <c:pt idx="1356">
                  <c:v>345</c:v>
                </c:pt>
                <c:pt idx="1357">
                  <c:v>345.25</c:v>
                </c:pt>
                <c:pt idx="1358">
                  <c:v>345.5</c:v>
                </c:pt>
                <c:pt idx="1359">
                  <c:v>345.75</c:v>
                </c:pt>
                <c:pt idx="1360">
                  <c:v>346</c:v>
                </c:pt>
                <c:pt idx="1361">
                  <c:v>346.25</c:v>
                </c:pt>
                <c:pt idx="1362">
                  <c:v>346.5</c:v>
                </c:pt>
                <c:pt idx="1363">
                  <c:v>346.75</c:v>
                </c:pt>
                <c:pt idx="1364">
                  <c:v>347</c:v>
                </c:pt>
                <c:pt idx="1365">
                  <c:v>347.25</c:v>
                </c:pt>
                <c:pt idx="1366">
                  <c:v>347.5</c:v>
                </c:pt>
                <c:pt idx="1367">
                  <c:v>347.75</c:v>
                </c:pt>
                <c:pt idx="1368">
                  <c:v>348</c:v>
                </c:pt>
                <c:pt idx="1369">
                  <c:v>348.25</c:v>
                </c:pt>
                <c:pt idx="1370">
                  <c:v>348.5</c:v>
                </c:pt>
                <c:pt idx="1371">
                  <c:v>348.75</c:v>
                </c:pt>
                <c:pt idx="1372">
                  <c:v>349</c:v>
                </c:pt>
                <c:pt idx="1373">
                  <c:v>349.25</c:v>
                </c:pt>
                <c:pt idx="1374">
                  <c:v>349.5</c:v>
                </c:pt>
                <c:pt idx="1375">
                  <c:v>349.75</c:v>
                </c:pt>
                <c:pt idx="1376">
                  <c:v>350</c:v>
                </c:pt>
                <c:pt idx="1377">
                  <c:v>350.25</c:v>
                </c:pt>
                <c:pt idx="1378">
                  <c:v>350.5</c:v>
                </c:pt>
                <c:pt idx="1379">
                  <c:v>350.75</c:v>
                </c:pt>
                <c:pt idx="1380">
                  <c:v>351</c:v>
                </c:pt>
                <c:pt idx="1381">
                  <c:v>351.25</c:v>
                </c:pt>
                <c:pt idx="1382">
                  <c:v>351.5</c:v>
                </c:pt>
                <c:pt idx="1383">
                  <c:v>351.75</c:v>
                </c:pt>
                <c:pt idx="1384">
                  <c:v>352</c:v>
                </c:pt>
                <c:pt idx="1385">
                  <c:v>352.25</c:v>
                </c:pt>
                <c:pt idx="1386">
                  <c:v>352.5</c:v>
                </c:pt>
                <c:pt idx="1387">
                  <c:v>352.75</c:v>
                </c:pt>
                <c:pt idx="1388">
                  <c:v>353</c:v>
                </c:pt>
                <c:pt idx="1389">
                  <c:v>353.25</c:v>
                </c:pt>
                <c:pt idx="1390">
                  <c:v>353.5</c:v>
                </c:pt>
                <c:pt idx="1391">
                  <c:v>353.75</c:v>
                </c:pt>
                <c:pt idx="1392">
                  <c:v>354</c:v>
                </c:pt>
                <c:pt idx="1393">
                  <c:v>354.25</c:v>
                </c:pt>
                <c:pt idx="1394">
                  <c:v>354.5</c:v>
                </c:pt>
                <c:pt idx="1395">
                  <c:v>354.75</c:v>
                </c:pt>
                <c:pt idx="1396">
                  <c:v>355</c:v>
                </c:pt>
                <c:pt idx="1397">
                  <c:v>355.25</c:v>
                </c:pt>
                <c:pt idx="1398">
                  <c:v>355.5</c:v>
                </c:pt>
                <c:pt idx="1399">
                  <c:v>355.75</c:v>
                </c:pt>
                <c:pt idx="1400">
                  <c:v>356</c:v>
                </c:pt>
                <c:pt idx="1401">
                  <c:v>356.25</c:v>
                </c:pt>
                <c:pt idx="1402">
                  <c:v>356.5</c:v>
                </c:pt>
                <c:pt idx="1403">
                  <c:v>356.75</c:v>
                </c:pt>
                <c:pt idx="1404">
                  <c:v>357</c:v>
                </c:pt>
                <c:pt idx="1405">
                  <c:v>357.25</c:v>
                </c:pt>
                <c:pt idx="1406">
                  <c:v>357.5</c:v>
                </c:pt>
                <c:pt idx="1407">
                  <c:v>357.75</c:v>
                </c:pt>
                <c:pt idx="1408">
                  <c:v>358</c:v>
                </c:pt>
                <c:pt idx="1409">
                  <c:v>358.25</c:v>
                </c:pt>
                <c:pt idx="1410">
                  <c:v>358.5</c:v>
                </c:pt>
                <c:pt idx="1411">
                  <c:v>358.75</c:v>
                </c:pt>
                <c:pt idx="1412">
                  <c:v>359</c:v>
                </c:pt>
                <c:pt idx="1413">
                  <c:v>359.25</c:v>
                </c:pt>
                <c:pt idx="1414">
                  <c:v>359.5</c:v>
                </c:pt>
                <c:pt idx="1415">
                  <c:v>359.75</c:v>
                </c:pt>
                <c:pt idx="1416">
                  <c:v>360</c:v>
                </c:pt>
                <c:pt idx="1417">
                  <c:v>360.25</c:v>
                </c:pt>
                <c:pt idx="1418">
                  <c:v>360.5</c:v>
                </c:pt>
                <c:pt idx="1419">
                  <c:v>360.75</c:v>
                </c:pt>
                <c:pt idx="1420">
                  <c:v>361</c:v>
                </c:pt>
                <c:pt idx="1421">
                  <c:v>361.25</c:v>
                </c:pt>
                <c:pt idx="1422">
                  <c:v>361.5</c:v>
                </c:pt>
                <c:pt idx="1423">
                  <c:v>361.75</c:v>
                </c:pt>
                <c:pt idx="1424">
                  <c:v>362</c:v>
                </c:pt>
                <c:pt idx="1425">
                  <c:v>362.25</c:v>
                </c:pt>
                <c:pt idx="1426">
                  <c:v>362.5</c:v>
                </c:pt>
                <c:pt idx="1427">
                  <c:v>362.75</c:v>
                </c:pt>
                <c:pt idx="1428">
                  <c:v>363</c:v>
                </c:pt>
                <c:pt idx="1429">
                  <c:v>363.25</c:v>
                </c:pt>
                <c:pt idx="1430">
                  <c:v>363.5</c:v>
                </c:pt>
                <c:pt idx="1431">
                  <c:v>363.75</c:v>
                </c:pt>
                <c:pt idx="1432">
                  <c:v>364</c:v>
                </c:pt>
                <c:pt idx="1433">
                  <c:v>364.25</c:v>
                </c:pt>
                <c:pt idx="1434">
                  <c:v>364.5</c:v>
                </c:pt>
                <c:pt idx="1435">
                  <c:v>364.75</c:v>
                </c:pt>
                <c:pt idx="1436">
                  <c:v>365</c:v>
                </c:pt>
                <c:pt idx="1437">
                  <c:v>365.25</c:v>
                </c:pt>
                <c:pt idx="1438">
                  <c:v>365.5</c:v>
                </c:pt>
                <c:pt idx="1439">
                  <c:v>365.75</c:v>
                </c:pt>
                <c:pt idx="1440">
                  <c:v>366</c:v>
                </c:pt>
                <c:pt idx="1441">
                  <c:v>366.25</c:v>
                </c:pt>
                <c:pt idx="1442">
                  <c:v>366.5</c:v>
                </c:pt>
                <c:pt idx="1443">
                  <c:v>366.75</c:v>
                </c:pt>
                <c:pt idx="1444">
                  <c:v>367</c:v>
                </c:pt>
                <c:pt idx="1445">
                  <c:v>367.25</c:v>
                </c:pt>
                <c:pt idx="1446">
                  <c:v>367.5</c:v>
                </c:pt>
                <c:pt idx="1447">
                  <c:v>367.75</c:v>
                </c:pt>
                <c:pt idx="1448">
                  <c:v>368</c:v>
                </c:pt>
                <c:pt idx="1449">
                  <c:v>368.25</c:v>
                </c:pt>
                <c:pt idx="1450">
                  <c:v>368.5</c:v>
                </c:pt>
                <c:pt idx="1451">
                  <c:v>368.75</c:v>
                </c:pt>
                <c:pt idx="1452">
                  <c:v>369</c:v>
                </c:pt>
                <c:pt idx="1453">
                  <c:v>369.25</c:v>
                </c:pt>
                <c:pt idx="1454">
                  <c:v>369.5</c:v>
                </c:pt>
                <c:pt idx="1455">
                  <c:v>369.75</c:v>
                </c:pt>
                <c:pt idx="1456">
                  <c:v>370</c:v>
                </c:pt>
                <c:pt idx="1457">
                  <c:v>370.25</c:v>
                </c:pt>
                <c:pt idx="1458">
                  <c:v>370.5</c:v>
                </c:pt>
                <c:pt idx="1459">
                  <c:v>370.75</c:v>
                </c:pt>
                <c:pt idx="1460">
                  <c:v>371</c:v>
                </c:pt>
                <c:pt idx="1461">
                  <c:v>371.25</c:v>
                </c:pt>
                <c:pt idx="1462">
                  <c:v>371.5</c:v>
                </c:pt>
                <c:pt idx="1463">
                  <c:v>371.75</c:v>
                </c:pt>
                <c:pt idx="1464">
                  <c:v>372</c:v>
                </c:pt>
                <c:pt idx="1465">
                  <c:v>372.25</c:v>
                </c:pt>
                <c:pt idx="1466">
                  <c:v>372.5</c:v>
                </c:pt>
                <c:pt idx="1467">
                  <c:v>372.75</c:v>
                </c:pt>
                <c:pt idx="1468">
                  <c:v>373</c:v>
                </c:pt>
                <c:pt idx="1469">
                  <c:v>373.25</c:v>
                </c:pt>
                <c:pt idx="1470">
                  <c:v>373.5</c:v>
                </c:pt>
                <c:pt idx="1471">
                  <c:v>373.75</c:v>
                </c:pt>
                <c:pt idx="1472">
                  <c:v>374</c:v>
                </c:pt>
                <c:pt idx="1473">
                  <c:v>374.25</c:v>
                </c:pt>
                <c:pt idx="1474">
                  <c:v>374.5</c:v>
                </c:pt>
                <c:pt idx="1475">
                  <c:v>374.75</c:v>
                </c:pt>
                <c:pt idx="1476">
                  <c:v>375</c:v>
                </c:pt>
                <c:pt idx="1477">
                  <c:v>375.25</c:v>
                </c:pt>
                <c:pt idx="1478">
                  <c:v>375.5</c:v>
                </c:pt>
                <c:pt idx="1479">
                  <c:v>375.75</c:v>
                </c:pt>
                <c:pt idx="1480">
                  <c:v>376</c:v>
                </c:pt>
                <c:pt idx="1481">
                  <c:v>376.25</c:v>
                </c:pt>
                <c:pt idx="1482">
                  <c:v>376.5</c:v>
                </c:pt>
                <c:pt idx="1483">
                  <c:v>376.75</c:v>
                </c:pt>
                <c:pt idx="1484">
                  <c:v>377</c:v>
                </c:pt>
                <c:pt idx="1485">
                  <c:v>377.25</c:v>
                </c:pt>
                <c:pt idx="1486">
                  <c:v>377.5</c:v>
                </c:pt>
                <c:pt idx="1487">
                  <c:v>377.75</c:v>
                </c:pt>
                <c:pt idx="1488">
                  <c:v>378</c:v>
                </c:pt>
                <c:pt idx="1489">
                  <c:v>378.25</c:v>
                </c:pt>
                <c:pt idx="1490">
                  <c:v>378.5</c:v>
                </c:pt>
                <c:pt idx="1491">
                  <c:v>378.75</c:v>
                </c:pt>
                <c:pt idx="1492">
                  <c:v>379</c:v>
                </c:pt>
                <c:pt idx="1493">
                  <c:v>379.25</c:v>
                </c:pt>
                <c:pt idx="1494">
                  <c:v>379.5</c:v>
                </c:pt>
                <c:pt idx="1495">
                  <c:v>379.75</c:v>
                </c:pt>
                <c:pt idx="1496">
                  <c:v>380</c:v>
                </c:pt>
                <c:pt idx="1497">
                  <c:v>380.25</c:v>
                </c:pt>
                <c:pt idx="1498">
                  <c:v>380.5</c:v>
                </c:pt>
                <c:pt idx="1499">
                  <c:v>380.75</c:v>
                </c:pt>
                <c:pt idx="1500">
                  <c:v>381</c:v>
                </c:pt>
                <c:pt idx="1501">
                  <c:v>381.25</c:v>
                </c:pt>
                <c:pt idx="1502">
                  <c:v>381.5</c:v>
                </c:pt>
                <c:pt idx="1503">
                  <c:v>381.75</c:v>
                </c:pt>
                <c:pt idx="1504">
                  <c:v>382</c:v>
                </c:pt>
                <c:pt idx="1505">
                  <c:v>382.25</c:v>
                </c:pt>
                <c:pt idx="1506">
                  <c:v>382.5</c:v>
                </c:pt>
                <c:pt idx="1507">
                  <c:v>382.75</c:v>
                </c:pt>
                <c:pt idx="1508">
                  <c:v>383</c:v>
                </c:pt>
                <c:pt idx="1509">
                  <c:v>383.25</c:v>
                </c:pt>
                <c:pt idx="1510">
                  <c:v>383.5</c:v>
                </c:pt>
                <c:pt idx="1511">
                  <c:v>383.75</c:v>
                </c:pt>
                <c:pt idx="1512">
                  <c:v>384</c:v>
                </c:pt>
                <c:pt idx="1513">
                  <c:v>384.25</c:v>
                </c:pt>
                <c:pt idx="1514">
                  <c:v>384.5</c:v>
                </c:pt>
                <c:pt idx="1515">
                  <c:v>384.75</c:v>
                </c:pt>
                <c:pt idx="1516">
                  <c:v>385</c:v>
                </c:pt>
                <c:pt idx="1517">
                  <c:v>385.25</c:v>
                </c:pt>
                <c:pt idx="1518">
                  <c:v>385.5</c:v>
                </c:pt>
                <c:pt idx="1519">
                  <c:v>385.75</c:v>
                </c:pt>
                <c:pt idx="1520">
                  <c:v>386</c:v>
                </c:pt>
                <c:pt idx="1521">
                  <c:v>386.25</c:v>
                </c:pt>
                <c:pt idx="1522">
                  <c:v>386.5</c:v>
                </c:pt>
                <c:pt idx="1523">
                  <c:v>386.75</c:v>
                </c:pt>
                <c:pt idx="1524">
                  <c:v>387</c:v>
                </c:pt>
                <c:pt idx="1525">
                  <c:v>387.25</c:v>
                </c:pt>
                <c:pt idx="1526">
                  <c:v>387.5</c:v>
                </c:pt>
                <c:pt idx="1527">
                  <c:v>387.75</c:v>
                </c:pt>
                <c:pt idx="1528">
                  <c:v>388</c:v>
                </c:pt>
                <c:pt idx="1529">
                  <c:v>388.25</c:v>
                </c:pt>
                <c:pt idx="1530">
                  <c:v>388.5</c:v>
                </c:pt>
                <c:pt idx="1531">
                  <c:v>388.75</c:v>
                </c:pt>
                <c:pt idx="1532">
                  <c:v>389</c:v>
                </c:pt>
                <c:pt idx="1533">
                  <c:v>389.25</c:v>
                </c:pt>
                <c:pt idx="1534">
                  <c:v>389.5</c:v>
                </c:pt>
                <c:pt idx="1535">
                  <c:v>389.75</c:v>
                </c:pt>
                <c:pt idx="1536">
                  <c:v>390</c:v>
                </c:pt>
                <c:pt idx="1537">
                  <c:v>390.25</c:v>
                </c:pt>
                <c:pt idx="1538">
                  <c:v>390.5</c:v>
                </c:pt>
                <c:pt idx="1539">
                  <c:v>390.75</c:v>
                </c:pt>
                <c:pt idx="1540">
                  <c:v>391</c:v>
                </c:pt>
                <c:pt idx="1541">
                  <c:v>391.25</c:v>
                </c:pt>
                <c:pt idx="1542">
                  <c:v>391.5</c:v>
                </c:pt>
                <c:pt idx="1543">
                  <c:v>391.75</c:v>
                </c:pt>
                <c:pt idx="1544">
                  <c:v>392</c:v>
                </c:pt>
                <c:pt idx="1545">
                  <c:v>392.25</c:v>
                </c:pt>
                <c:pt idx="1546">
                  <c:v>392.5</c:v>
                </c:pt>
                <c:pt idx="1547">
                  <c:v>392.75</c:v>
                </c:pt>
                <c:pt idx="1548">
                  <c:v>393</c:v>
                </c:pt>
                <c:pt idx="1549">
                  <c:v>393.25</c:v>
                </c:pt>
                <c:pt idx="1550">
                  <c:v>393.5</c:v>
                </c:pt>
                <c:pt idx="1551">
                  <c:v>393.75</c:v>
                </c:pt>
                <c:pt idx="1552">
                  <c:v>394</c:v>
                </c:pt>
                <c:pt idx="1553">
                  <c:v>394.25</c:v>
                </c:pt>
                <c:pt idx="1554">
                  <c:v>394.5</c:v>
                </c:pt>
                <c:pt idx="1555">
                  <c:v>394.75</c:v>
                </c:pt>
                <c:pt idx="1556">
                  <c:v>395</c:v>
                </c:pt>
                <c:pt idx="1557">
                  <c:v>395.25</c:v>
                </c:pt>
                <c:pt idx="1558">
                  <c:v>395.5</c:v>
                </c:pt>
                <c:pt idx="1559">
                  <c:v>395.75</c:v>
                </c:pt>
                <c:pt idx="1560">
                  <c:v>396</c:v>
                </c:pt>
                <c:pt idx="1561">
                  <c:v>396.25</c:v>
                </c:pt>
                <c:pt idx="1562">
                  <c:v>396.5</c:v>
                </c:pt>
                <c:pt idx="1563">
                  <c:v>396.75</c:v>
                </c:pt>
                <c:pt idx="1564">
                  <c:v>397</c:v>
                </c:pt>
                <c:pt idx="1565">
                  <c:v>397.25</c:v>
                </c:pt>
                <c:pt idx="1566">
                  <c:v>397.5</c:v>
                </c:pt>
                <c:pt idx="1567">
                  <c:v>397.75</c:v>
                </c:pt>
                <c:pt idx="1568">
                  <c:v>398</c:v>
                </c:pt>
                <c:pt idx="1569">
                  <c:v>398.25</c:v>
                </c:pt>
                <c:pt idx="1570">
                  <c:v>398.5</c:v>
                </c:pt>
                <c:pt idx="1571">
                  <c:v>398.75</c:v>
                </c:pt>
                <c:pt idx="1572">
                  <c:v>399</c:v>
                </c:pt>
                <c:pt idx="1573">
                  <c:v>399.25</c:v>
                </c:pt>
                <c:pt idx="1574">
                  <c:v>399.5</c:v>
                </c:pt>
                <c:pt idx="1575">
                  <c:v>399.75</c:v>
                </c:pt>
                <c:pt idx="1576">
                  <c:v>400</c:v>
                </c:pt>
                <c:pt idx="1577">
                  <c:v>400.25</c:v>
                </c:pt>
                <c:pt idx="1578">
                  <c:v>400.5</c:v>
                </c:pt>
                <c:pt idx="1579">
                  <c:v>400.75</c:v>
                </c:pt>
                <c:pt idx="1580">
                  <c:v>401</c:v>
                </c:pt>
                <c:pt idx="1581">
                  <c:v>401.25</c:v>
                </c:pt>
                <c:pt idx="1582">
                  <c:v>401.5</c:v>
                </c:pt>
                <c:pt idx="1583">
                  <c:v>401.75</c:v>
                </c:pt>
                <c:pt idx="1584">
                  <c:v>402</c:v>
                </c:pt>
                <c:pt idx="1585">
                  <c:v>402.25</c:v>
                </c:pt>
                <c:pt idx="1586">
                  <c:v>402.5</c:v>
                </c:pt>
                <c:pt idx="1587">
                  <c:v>402.75</c:v>
                </c:pt>
                <c:pt idx="1588">
                  <c:v>403</c:v>
                </c:pt>
                <c:pt idx="1589">
                  <c:v>403.25</c:v>
                </c:pt>
                <c:pt idx="1590">
                  <c:v>403.5</c:v>
                </c:pt>
                <c:pt idx="1591">
                  <c:v>403.75</c:v>
                </c:pt>
                <c:pt idx="1592">
                  <c:v>404</c:v>
                </c:pt>
                <c:pt idx="1593">
                  <c:v>404.25</c:v>
                </c:pt>
                <c:pt idx="1594">
                  <c:v>404.5</c:v>
                </c:pt>
                <c:pt idx="1595">
                  <c:v>404.75</c:v>
                </c:pt>
                <c:pt idx="1596">
                  <c:v>405</c:v>
                </c:pt>
                <c:pt idx="1597">
                  <c:v>405.25</c:v>
                </c:pt>
                <c:pt idx="1598">
                  <c:v>405.5</c:v>
                </c:pt>
                <c:pt idx="1599">
                  <c:v>405.75</c:v>
                </c:pt>
                <c:pt idx="1600">
                  <c:v>406</c:v>
                </c:pt>
                <c:pt idx="1601">
                  <c:v>406.25</c:v>
                </c:pt>
                <c:pt idx="1602">
                  <c:v>406.5</c:v>
                </c:pt>
                <c:pt idx="1603">
                  <c:v>406.75</c:v>
                </c:pt>
                <c:pt idx="1604">
                  <c:v>407</c:v>
                </c:pt>
                <c:pt idx="1605">
                  <c:v>407.25</c:v>
                </c:pt>
                <c:pt idx="1606">
                  <c:v>407.5</c:v>
                </c:pt>
                <c:pt idx="1607">
                  <c:v>407.75</c:v>
                </c:pt>
                <c:pt idx="1608">
                  <c:v>408</c:v>
                </c:pt>
                <c:pt idx="1609">
                  <c:v>408.25</c:v>
                </c:pt>
                <c:pt idx="1610">
                  <c:v>408.5</c:v>
                </c:pt>
                <c:pt idx="1611">
                  <c:v>408.75</c:v>
                </c:pt>
                <c:pt idx="1612">
                  <c:v>409</c:v>
                </c:pt>
                <c:pt idx="1613">
                  <c:v>409.25</c:v>
                </c:pt>
                <c:pt idx="1614">
                  <c:v>409.5</c:v>
                </c:pt>
                <c:pt idx="1615">
                  <c:v>409.75</c:v>
                </c:pt>
                <c:pt idx="1616">
                  <c:v>410</c:v>
                </c:pt>
                <c:pt idx="1617">
                  <c:v>410.25</c:v>
                </c:pt>
                <c:pt idx="1618">
                  <c:v>410.5</c:v>
                </c:pt>
                <c:pt idx="1619">
                  <c:v>410.75</c:v>
                </c:pt>
                <c:pt idx="1620">
                  <c:v>411</c:v>
                </c:pt>
                <c:pt idx="1621">
                  <c:v>411.25</c:v>
                </c:pt>
                <c:pt idx="1622">
                  <c:v>411.5</c:v>
                </c:pt>
                <c:pt idx="1623">
                  <c:v>411.75</c:v>
                </c:pt>
                <c:pt idx="1624">
                  <c:v>412</c:v>
                </c:pt>
                <c:pt idx="1625">
                  <c:v>412.25</c:v>
                </c:pt>
                <c:pt idx="1626">
                  <c:v>412.5</c:v>
                </c:pt>
                <c:pt idx="1627">
                  <c:v>412.75</c:v>
                </c:pt>
                <c:pt idx="1628">
                  <c:v>413</c:v>
                </c:pt>
                <c:pt idx="1629">
                  <c:v>413.25</c:v>
                </c:pt>
                <c:pt idx="1630">
                  <c:v>413.5</c:v>
                </c:pt>
                <c:pt idx="1631">
                  <c:v>413.75</c:v>
                </c:pt>
                <c:pt idx="1632">
                  <c:v>414</c:v>
                </c:pt>
                <c:pt idx="1633">
                  <c:v>414.25</c:v>
                </c:pt>
                <c:pt idx="1634">
                  <c:v>414.5</c:v>
                </c:pt>
                <c:pt idx="1635">
                  <c:v>414.75</c:v>
                </c:pt>
                <c:pt idx="1636">
                  <c:v>415</c:v>
                </c:pt>
                <c:pt idx="1637">
                  <c:v>415.25</c:v>
                </c:pt>
                <c:pt idx="1638">
                  <c:v>415.5</c:v>
                </c:pt>
                <c:pt idx="1639">
                  <c:v>415.75</c:v>
                </c:pt>
                <c:pt idx="1640">
                  <c:v>416</c:v>
                </c:pt>
                <c:pt idx="1641">
                  <c:v>416.25</c:v>
                </c:pt>
                <c:pt idx="1642">
                  <c:v>416.5</c:v>
                </c:pt>
                <c:pt idx="1643">
                  <c:v>416.75</c:v>
                </c:pt>
                <c:pt idx="1644">
                  <c:v>417</c:v>
                </c:pt>
                <c:pt idx="1645">
                  <c:v>417.25</c:v>
                </c:pt>
                <c:pt idx="1646">
                  <c:v>417.5</c:v>
                </c:pt>
                <c:pt idx="1647">
                  <c:v>417.75</c:v>
                </c:pt>
                <c:pt idx="1648">
                  <c:v>418</c:v>
                </c:pt>
                <c:pt idx="1649">
                  <c:v>418.25</c:v>
                </c:pt>
                <c:pt idx="1650">
                  <c:v>418.5</c:v>
                </c:pt>
                <c:pt idx="1651">
                  <c:v>418.75</c:v>
                </c:pt>
                <c:pt idx="1652">
                  <c:v>419</c:v>
                </c:pt>
                <c:pt idx="1653">
                  <c:v>419.25</c:v>
                </c:pt>
                <c:pt idx="1654">
                  <c:v>419.5</c:v>
                </c:pt>
                <c:pt idx="1655">
                  <c:v>419.75</c:v>
                </c:pt>
                <c:pt idx="1656">
                  <c:v>420</c:v>
                </c:pt>
                <c:pt idx="1657">
                  <c:v>420.25</c:v>
                </c:pt>
                <c:pt idx="1658">
                  <c:v>420.5</c:v>
                </c:pt>
                <c:pt idx="1659">
                  <c:v>420.75</c:v>
                </c:pt>
                <c:pt idx="1660">
                  <c:v>421</c:v>
                </c:pt>
                <c:pt idx="1661">
                  <c:v>421.25</c:v>
                </c:pt>
                <c:pt idx="1662">
                  <c:v>421.5</c:v>
                </c:pt>
                <c:pt idx="1663">
                  <c:v>421.75</c:v>
                </c:pt>
                <c:pt idx="1664">
                  <c:v>422</c:v>
                </c:pt>
                <c:pt idx="1665">
                  <c:v>422.25</c:v>
                </c:pt>
                <c:pt idx="1666">
                  <c:v>422.5</c:v>
                </c:pt>
                <c:pt idx="1667">
                  <c:v>422.75</c:v>
                </c:pt>
                <c:pt idx="1668">
                  <c:v>423</c:v>
                </c:pt>
                <c:pt idx="1669">
                  <c:v>423.25</c:v>
                </c:pt>
                <c:pt idx="1670">
                  <c:v>423.5</c:v>
                </c:pt>
                <c:pt idx="1671">
                  <c:v>423.75</c:v>
                </c:pt>
                <c:pt idx="1672">
                  <c:v>424</c:v>
                </c:pt>
                <c:pt idx="1673">
                  <c:v>424.25</c:v>
                </c:pt>
                <c:pt idx="1674">
                  <c:v>424.5</c:v>
                </c:pt>
                <c:pt idx="1675">
                  <c:v>424.75</c:v>
                </c:pt>
                <c:pt idx="1676">
                  <c:v>425</c:v>
                </c:pt>
                <c:pt idx="1677">
                  <c:v>425.25</c:v>
                </c:pt>
                <c:pt idx="1678">
                  <c:v>425.5</c:v>
                </c:pt>
                <c:pt idx="1679">
                  <c:v>425.75</c:v>
                </c:pt>
                <c:pt idx="1680">
                  <c:v>426</c:v>
                </c:pt>
                <c:pt idx="1681">
                  <c:v>426.25</c:v>
                </c:pt>
                <c:pt idx="1682">
                  <c:v>426.5</c:v>
                </c:pt>
                <c:pt idx="1683">
                  <c:v>426.75</c:v>
                </c:pt>
                <c:pt idx="1684">
                  <c:v>427</c:v>
                </c:pt>
                <c:pt idx="1685">
                  <c:v>427.25</c:v>
                </c:pt>
                <c:pt idx="1686">
                  <c:v>427.5</c:v>
                </c:pt>
                <c:pt idx="1687">
                  <c:v>427.75</c:v>
                </c:pt>
                <c:pt idx="1688">
                  <c:v>428</c:v>
                </c:pt>
                <c:pt idx="1689">
                  <c:v>428.25</c:v>
                </c:pt>
                <c:pt idx="1690">
                  <c:v>428.5</c:v>
                </c:pt>
                <c:pt idx="1691">
                  <c:v>428.75</c:v>
                </c:pt>
                <c:pt idx="1692">
                  <c:v>429</c:v>
                </c:pt>
                <c:pt idx="1693">
                  <c:v>429.25</c:v>
                </c:pt>
                <c:pt idx="1694">
                  <c:v>429.5</c:v>
                </c:pt>
                <c:pt idx="1695">
                  <c:v>429.75</c:v>
                </c:pt>
                <c:pt idx="1696">
                  <c:v>430</c:v>
                </c:pt>
                <c:pt idx="1697">
                  <c:v>430.25</c:v>
                </c:pt>
                <c:pt idx="1698">
                  <c:v>430.5</c:v>
                </c:pt>
                <c:pt idx="1699">
                  <c:v>430.75</c:v>
                </c:pt>
                <c:pt idx="1700">
                  <c:v>431</c:v>
                </c:pt>
                <c:pt idx="1701">
                  <c:v>431.25</c:v>
                </c:pt>
                <c:pt idx="1702">
                  <c:v>431.5</c:v>
                </c:pt>
                <c:pt idx="1703">
                  <c:v>431.75</c:v>
                </c:pt>
                <c:pt idx="1704">
                  <c:v>432</c:v>
                </c:pt>
                <c:pt idx="1705">
                  <c:v>432.25</c:v>
                </c:pt>
                <c:pt idx="1706">
                  <c:v>432.5</c:v>
                </c:pt>
                <c:pt idx="1707">
                  <c:v>432.75</c:v>
                </c:pt>
                <c:pt idx="1708">
                  <c:v>433</c:v>
                </c:pt>
                <c:pt idx="1709">
                  <c:v>433.25</c:v>
                </c:pt>
                <c:pt idx="1710">
                  <c:v>433.5</c:v>
                </c:pt>
                <c:pt idx="1711">
                  <c:v>433.75</c:v>
                </c:pt>
                <c:pt idx="1712">
                  <c:v>434</c:v>
                </c:pt>
                <c:pt idx="1713">
                  <c:v>434.25</c:v>
                </c:pt>
                <c:pt idx="1714">
                  <c:v>434.5</c:v>
                </c:pt>
                <c:pt idx="1715">
                  <c:v>434.75</c:v>
                </c:pt>
                <c:pt idx="1716">
                  <c:v>435</c:v>
                </c:pt>
                <c:pt idx="1717">
                  <c:v>435.25</c:v>
                </c:pt>
                <c:pt idx="1718">
                  <c:v>435.5</c:v>
                </c:pt>
                <c:pt idx="1719">
                  <c:v>435.75</c:v>
                </c:pt>
                <c:pt idx="1720">
                  <c:v>436</c:v>
                </c:pt>
                <c:pt idx="1721">
                  <c:v>436.25</c:v>
                </c:pt>
                <c:pt idx="1722">
                  <c:v>436.5</c:v>
                </c:pt>
                <c:pt idx="1723">
                  <c:v>436.75</c:v>
                </c:pt>
                <c:pt idx="1724">
                  <c:v>437</c:v>
                </c:pt>
                <c:pt idx="1725">
                  <c:v>437.25</c:v>
                </c:pt>
                <c:pt idx="1726">
                  <c:v>437.5</c:v>
                </c:pt>
                <c:pt idx="1727">
                  <c:v>437.75</c:v>
                </c:pt>
                <c:pt idx="1728">
                  <c:v>438</c:v>
                </c:pt>
                <c:pt idx="1729">
                  <c:v>438.25</c:v>
                </c:pt>
                <c:pt idx="1730">
                  <c:v>438.5</c:v>
                </c:pt>
                <c:pt idx="1731">
                  <c:v>438.75</c:v>
                </c:pt>
                <c:pt idx="1732">
                  <c:v>439</c:v>
                </c:pt>
                <c:pt idx="1733">
                  <c:v>439.25</c:v>
                </c:pt>
                <c:pt idx="1734">
                  <c:v>439.5</c:v>
                </c:pt>
                <c:pt idx="1735">
                  <c:v>439.75</c:v>
                </c:pt>
                <c:pt idx="1736">
                  <c:v>440</c:v>
                </c:pt>
                <c:pt idx="1737">
                  <c:v>440.25</c:v>
                </c:pt>
                <c:pt idx="1738">
                  <c:v>440.5</c:v>
                </c:pt>
                <c:pt idx="1739">
                  <c:v>440.75</c:v>
                </c:pt>
                <c:pt idx="1740">
                  <c:v>441</c:v>
                </c:pt>
                <c:pt idx="1741">
                  <c:v>441.25</c:v>
                </c:pt>
                <c:pt idx="1742">
                  <c:v>441.5</c:v>
                </c:pt>
                <c:pt idx="1743">
                  <c:v>441.75</c:v>
                </c:pt>
                <c:pt idx="1744">
                  <c:v>442</c:v>
                </c:pt>
                <c:pt idx="1745">
                  <c:v>442.25</c:v>
                </c:pt>
                <c:pt idx="1746">
                  <c:v>442.5</c:v>
                </c:pt>
                <c:pt idx="1747">
                  <c:v>442.75</c:v>
                </c:pt>
                <c:pt idx="1748">
                  <c:v>443</c:v>
                </c:pt>
                <c:pt idx="1749">
                  <c:v>443.25</c:v>
                </c:pt>
                <c:pt idx="1750">
                  <c:v>443.5</c:v>
                </c:pt>
                <c:pt idx="1751">
                  <c:v>443.75</c:v>
                </c:pt>
                <c:pt idx="1752">
                  <c:v>444</c:v>
                </c:pt>
                <c:pt idx="1753">
                  <c:v>444.25</c:v>
                </c:pt>
                <c:pt idx="1754">
                  <c:v>444.5</c:v>
                </c:pt>
                <c:pt idx="1755">
                  <c:v>444.75</c:v>
                </c:pt>
                <c:pt idx="1756">
                  <c:v>445</c:v>
                </c:pt>
                <c:pt idx="1757">
                  <c:v>445.25</c:v>
                </c:pt>
                <c:pt idx="1758">
                  <c:v>445.5</c:v>
                </c:pt>
                <c:pt idx="1759">
                  <c:v>445.75</c:v>
                </c:pt>
                <c:pt idx="1760">
                  <c:v>446</c:v>
                </c:pt>
                <c:pt idx="1761">
                  <c:v>446.25</c:v>
                </c:pt>
                <c:pt idx="1762">
                  <c:v>446.5</c:v>
                </c:pt>
                <c:pt idx="1763">
                  <c:v>446.75</c:v>
                </c:pt>
                <c:pt idx="1764">
                  <c:v>447</c:v>
                </c:pt>
                <c:pt idx="1765">
                  <c:v>447.25</c:v>
                </c:pt>
                <c:pt idx="1766">
                  <c:v>447.5</c:v>
                </c:pt>
                <c:pt idx="1767">
                  <c:v>447.75</c:v>
                </c:pt>
                <c:pt idx="1768">
                  <c:v>448</c:v>
                </c:pt>
                <c:pt idx="1769">
                  <c:v>448.25</c:v>
                </c:pt>
                <c:pt idx="1770">
                  <c:v>448.5</c:v>
                </c:pt>
                <c:pt idx="1771">
                  <c:v>448.75</c:v>
                </c:pt>
                <c:pt idx="1772">
                  <c:v>449</c:v>
                </c:pt>
                <c:pt idx="1773">
                  <c:v>449.25</c:v>
                </c:pt>
                <c:pt idx="1774">
                  <c:v>449.5</c:v>
                </c:pt>
                <c:pt idx="1775">
                  <c:v>449.75</c:v>
                </c:pt>
                <c:pt idx="1776">
                  <c:v>450</c:v>
                </c:pt>
                <c:pt idx="1777">
                  <c:v>450.25</c:v>
                </c:pt>
                <c:pt idx="1778">
                  <c:v>450.5</c:v>
                </c:pt>
                <c:pt idx="1779">
                  <c:v>450.75</c:v>
                </c:pt>
                <c:pt idx="1780">
                  <c:v>451</c:v>
                </c:pt>
                <c:pt idx="1781">
                  <c:v>451.25</c:v>
                </c:pt>
                <c:pt idx="1782">
                  <c:v>451.5</c:v>
                </c:pt>
                <c:pt idx="1783">
                  <c:v>451.75</c:v>
                </c:pt>
                <c:pt idx="1784">
                  <c:v>452</c:v>
                </c:pt>
                <c:pt idx="1785">
                  <c:v>452.25</c:v>
                </c:pt>
                <c:pt idx="1786">
                  <c:v>452.5</c:v>
                </c:pt>
                <c:pt idx="1787">
                  <c:v>452.75</c:v>
                </c:pt>
                <c:pt idx="1788">
                  <c:v>453</c:v>
                </c:pt>
                <c:pt idx="1789">
                  <c:v>453.25</c:v>
                </c:pt>
                <c:pt idx="1790">
                  <c:v>453.5</c:v>
                </c:pt>
                <c:pt idx="1791">
                  <c:v>453.75</c:v>
                </c:pt>
                <c:pt idx="1792">
                  <c:v>454</c:v>
                </c:pt>
                <c:pt idx="1793">
                  <c:v>454.25</c:v>
                </c:pt>
                <c:pt idx="1794">
                  <c:v>454.5</c:v>
                </c:pt>
                <c:pt idx="1795">
                  <c:v>454.75</c:v>
                </c:pt>
                <c:pt idx="1796">
                  <c:v>455</c:v>
                </c:pt>
                <c:pt idx="1797">
                  <c:v>455.25</c:v>
                </c:pt>
                <c:pt idx="1798">
                  <c:v>455.5</c:v>
                </c:pt>
                <c:pt idx="1799">
                  <c:v>455.75</c:v>
                </c:pt>
                <c:pt idx="1800">
                  <c:v>456</c:v>
                </c:pt>
                <c:pt idx="1801">
                  <c:v>456.25</c:v>
                </c:pt>
                <c:pt idx="1802">
                  <c:v>456.5</c:v>
                </c:pt>
                <c:pt idx="1803">
                  <c:v>456.75</c:v>
                </c:pt>
                <c:pt idx="1804">
                  <c:v>457</c:v>
                </c:pt>
                <c:pt idx="1805">
                  <c:v>457.25</c:v>
                </c:pt>
                <c:pt idx="1806">
                  <c:v>457.5</c:v>
                </c:pt>
                <c:pt idx="1807">
                  <c:v>457.75</c:v>
                </c:pt>
                <c:pt idx="1808">
                  <c:v>458</c:v>
                </c:pt>
                <c:pt idx="1809">
                  <c:v>458.25</c:v>
                </c:pt>
                <c:pt idx="1810">
                  <c:v>458.5</c:v>
                </c:pt>
                <c:pt idx="1811">
                  <c:v>458.75</c:v>
                </c:pt>
                <c:pt idx="1812">
                  <c:v>459</c:v>
                </c:pt>
                <c:pt idx="1813">
                  <c:v>459.25</c:v>
                </c:pt>
                <c:pt idx="1814">
                  <c:v>459.5</c:v>
                </c:pt>
                <c:pt idx="1815">
                  <c:v>459.75</c:v>
                </c:pt>
                <c:pt idx="1816">
                  <c:v>460</c:v>
                </c:pt>
                <c:pt idx="1817">
                  <c:v>460.25</c:v>
                </c:pt>
                <c:pt idx="1818">
                  <c:v>460.5</c:v>
                </c:pt>
                <c:pt idx="1819">
                  <c:v>460.75</c:v>
                </c:pt>
                <c:pt idx="1820">
                  <c:v>461</c:v>
                </c:pt>
                <c:pt idx="1821">
                  <c:v>461.25</c:v>
                </c:pt>
                <c:pt idx="1822">
                  <c:v>461.5</c:v>
                </c:pt>
                <c:pt idx="1823">
                  <c:v>461.75</c:v>
                </c:pt>
                <c:pt idx="1824">
                  <c:v>462</c:v>
                </c:pt>
                <c:pt idx="1825">
                  <c:v>462.25</c:v>
                </c:pt>
                <c:pt idx="1826">
                  <c:v>462.5</c:v>
                </c:pt>
                <c:pt idx="1827">
                  <c:v>462.75</c:v>
                </c:pt>
                <c:pt idx="1828">
                  <c:v>463</c:v>
                </c:pt>
                <c:pt idx="1829">
                  <c:v>463.25</c:v>
                </c:pt>
                <c:pt idx="1830">
                  <c:v>463.5</c:v>
                </c:pt>
                <c:pt idx="1831">
                  <c:v>463.75</c:v>
                </c:pt>
                <c:pt idx="1832">
                  <c:v>464</c:v>
                </c:pt>
                <c:pt idx="1833">
                  <c:v>464.25</c:v>
                </c:pt>
                <c:pt idx="1834">
                  <c:v>464.5</c:v>
                </c:pt>
                <c:pt idx="1835">
                  <c:v>464.75</c:v>
                </c:pt>
                <c:pt idx="1836">
                  <c:v>465</c:v>
                </c:pt>
                <c:pt idx="1837">
                  <c:v>465.25</c:v>
                </c:pt>
                <c:pt idx="1838">
                  <c:v>465.5</c:v>
                </c:pt>
                <c:pt idx="1839">
                  <c:v>465.75</c:v>
                </c:pt>
                <c:pt idx="1840">
                  <c:v>466</c:v>
                </c:pt>
                <c:pt idx="1841">
                  <c:v>466.25</c:v>
                </c:pt>
                <c:pt idx="1842">
                  <c:v>466.5</c:v>
                </c:pt>
                <c:pt idx="1843">
                  <c:v>466.75</c:v>
                </c:pt>
                <c:pt idx="1844">
                  <c:v>467</c:v>
                </c:pt>
                <c:pt idx="1845">
                  <c:v>467.25</c:v>
                </c:pt>
                <c:pt idx="1846">
                  <c:v>467.5</c:v>
                </c:pt>
                <c:pt idx="1847">
                  <c:v>467.75</c:v>
                </c:pt>
                <c:pt idx="1848">
                  <c:v>468</c:v>
                </c:pt>
                <c:pt idx="1849">
                  <c:v>468.25</c:v>
                </c:pt>
                <c:pt idx="1850">
                  <c:v>468.5</c:v>
                </c:pt>
                <c:pt idx="1851">
                  <c:v>468.75</c:v>
                </c:pt>
                <c:pt idx="1852">
                  <c:v>469</c:v>
                </c:pt>
                <c:pt idx="1853">
                  <c:v>469.25</c:v>
                </c:pt>
                <c:pt idx="1854">
                  <c:v>469.5</c:v>
                </c:pt>
                <c:pt idx="1855">
                  <c:v>469.75</c:v>
                </c:pt>
                <c:pt idx="1856">
                  <c:v>470</c:v>
                </c:pt>
                <c:pt idx="1857">
                  <c:v>470.25</c:v>
                </c:pt>
                <c:pt idx="1858">
                  <c:v>470.5</c:v>
                </c:pt>
                <c:pt idx="1859">
                  <c:v>470.75</c:v>
                </c:pt>
                <c:pt idx="1860">
                  <c:v>471</c:v>
                </c:pt>
                <c:pt idx="1861">
                  <c:v>471.25</c:v>
                </c:pt>
                <c:pt idx="1862">
                  <c:v>471.5</c:v>
                </c:pt>
                <c:pt idx="1863">
                  <c:v>471.75</c:v>
                </c:pt>
                <c:pt idx="1864">
                  <c:v>472</c:v>
                </c:pt>
                <c:pt idx="1865">
                  <c:v>472.25</c:v>
                </c:pt>
                <c:pt idx="1866">
                  <c:v>472.5</c:v>
                </c:pt>
                <c:pt idx="1867">
                  <c:v>472.75</c:v>
                </c:pt>
                <c:pt idx="1868">
                  <c:v>473</c:v>
                </c:pt>
                <c:pt idx="1869">
                  <c:v>473.25</c:v>
                </c:pt>
                <c:pt idx="1870">
                  <c:v>473.5</c:v>
                </c:pt>
                <c:pt idx="1871">
                  <c:v>473.75</c:v>
                </c:pt>
                <c:pt idx="1872">
                  <c:v>474</c:v>
                </c:pt>
                <c:pt idx="1873">
                  <c:v>474.25</c:v>
                </c:pt>
                <c:pt idx="1874">
                  <c:v>474.5</c:v>
                </c:pt>
                <c:pt idx="1875">
                  <c:v>474.75</c:v>
                </c:pt>
                <c:pt idx="1876">
                  <c:v>475</c:v>
                </c:pt>
                <c:pt idx="1877">
                  <c:v>475.25</c:v>
                </c:pt>
                <c:pt idx="1878">
                  <c:v>475.5</c:v>
                </c:pt>
                <c:pt idx="1879">
                  <c:v>475.75</c:v>
                </c:pt>
                <c:pt idx="1880">
                  <c:v>476</c:v>
                </c:pt>
                <c:pt idx="1881">
                  <c:v>476.25</c:v>
                </c:pt>
                <c:pt idx="1882">
                  <c:v>476.5</c:v>
                </c:pt>
                <c:pt idx="1883">
                  <c:v>476.75</c:v>
                </c:pt>
                <c:pt idx="1884">
                  <c:v>477</c:v>
                </c:pt>
                <c:pt idx="1885">
                  <c:v>477.25</c:v>
                </c:pt>
                <c:pt idx="1886">
                  <c:v>477.5</c:v>
                </c:pt>
                <c:pt idx="1887">
                  <c:v>477.75</c:v>
                </c:pt>
                <c:pt idx="1888">
                  <c:v>478</c:v>
                </c:pt>
                <c:pt idx="1889">
                  <c:v>478.25</c:v>
                </c:pt>
                <c:pt idx="1890">
                  <c:v>478.5</c:v>
                </c:pt>
                <c:pt idx="1891">
                  <c:v>478.75</c:v>
                </c:pt>
                <c:pt idx="1892">
                  <c:v>479</c:v>
                </c:pt>
                <c:pt idx="1893">
                  <c:v>479.25</c:v>
                </c:pt>
                <c:pt idx="1894">
                  <c:v>479.5</c:v>
                </c:pt>
                <c:pt idx="1895">
                  <c:v>479.75</c:v>
                </c:pt>
                <c:pt idx="1896">
                  <c:v>480</c:v>
                </c:pt>
                <c:pt idx="1897">
                  <c:v>480.25</c:v>
                </c:pt>
                <c:pt idx="1898">
                  <c:v>480.5</c:v>
                </c:pt>
                <c:pt idx="1899">
                  <c:v>480.75</c:v>
                </c:pt>
                <c:pt idx="1900">
                  <c:v>481</c:v>
                </c:pt>
                <c:pt idx="1901">
                  <c:v>481.25</c:v>
                </c:pt>
                <c:pt idx="1902">
                  <c:v>481.5</c:v>
                </c:pt>
                <c:pt idx="1903">
                  <c:v>481.75</c:v>
                </c:pt>
                <c:pt idx="1904">
                  <c:v>482</c:v>
                </c:pt>
                <c:pt idx="1905">
                  <c:v>482.25</c:v>
                </c:pt>
                <c:pt idx="1906">
                  <c:v>482.5</c:v>
                </c:pt>
                <c:pt idx="1907">
                  <c:v>482.75</c:v>
                </c:pt>
                <c:pt idx="1908">
                  <c:v>483</c:v>
                </c:pt>
                <c:pt idx="1909">
                  <c:v>483.25</c:v>
                </c:pt>
                <c:pt idx="1910">
                  <c:v>483.5</c:v>
                </c:pt>
                <c:pt idx="1911">
                  <c:v>483.75</c:v>
                </c:pt>
                <c:pt idx="1912">
                  <c:v>484</c:v>
                </c:pt>
                <c:pt idx="1913">
                  <c:v>484.25</c:v>
                </c:pt>
                <c:pt idx="1914">
                  <c:v>484.5</c:v>
                </c:pt>
                <c:pt idx="1915">
                  <c:v>484.75</c:v>
                </c:pt>
                <c:pt idx="1916">
                  <c:v>485</c:v>
                </c:pt>
                <c:pt idx="1917">
                  <c:v>485.25</c:v>
                </c:pt>
                <c:pt idx="1918">
                  <c:v>485.5</c:v>
                </c:pt>
                <c:pt idx="1919">
                  <c:v>485.75</c:v>
                </c:pt>
                <c:pt idx="1920">
                  <c:v>486</c:v>
                </c:pt>
                <c:pt idx="1921">
                  <c:v>486.25</c:v>
                </c:pt>
                <c:pt idx="1922">
                  <c:v>486.5</c:v>
                </c:pt>
                <c:pt idx="1923">
                  <c:v>486.75</c:v>
                </c:pt>
                <c:pt idx="1924">
                  <c:v>487</c:v>
                </c:pt>
                <c:pt idx="1925">
                  <c:v>487.25</c:v>
                </c:pt>
                <c:pt idx="1926">
                  <c:v>487.5</c:v>
                </c:pt>
                <c:pt idx="1927">
                  <c:v>487.75</c:v>
                </c:pt>
                <c:pt idx="1928">
                  <c:v>488</c:v>
                </c:pt>
                <c:pt idx="1929">
                  <c:v>488.25</c:v>
                </c:pt>
                <c:pt idx="1930">
                  <c:v>488.5</c:v>
                </c:pt>
                <c:pt idx="1931">
                  <c:v>488.75</c:v>
                </c:pt>
                <c:pt idx="1932">
                  <c:v>489</c:v>
                </c:pt>
                <c:pt idx="1933">
                  <c:v>489.25</c:v>
                </c:pt>
                <c:pt idx="1934">
                  <c:v>489.5</c:v>
                </c:pt>
                <c:pt idx="1935">
                  <c:v>489.75</c:v>
                </c:pt>
                <c:pt idx="1936">
                  <c:v>490</c:v>
                </c:pt>
                <c:pt idx="1937">
                  <c:v>490.25</c:v>
                </c:pt>
                <c:pt idx="1938">
                  <c:v>490.5</c:v>
                </c:pt>
                <c:pt idx="1939">
                  <c:v>490.75</c:v>
                </c:pt>
                <c:pt idx="1940">
                  <c:v>491</c:v>
                </c:pt>
                <c:pt idx="1941">
                  <c:v>491.25</c:v>
                </c:pt>
                <c:pt idx="1942">
                  <c:v>491.5</c:v>
                </c:pt>
                <c:pt idx="1943">
                  <c:v>491.75</c:v>
                </c:pt>
                <c:pt idx="1944">
                  <c:v>492</c:v>
                </c:pt>
                <c:pt idx="1945">
                  <c:v>492.25</c:v>
                </c:pt>
                <c:pt idx="1946">
                  <c:v>492.5</c:v>
                </c:pt>
                <c:pt idx="1947">
                  <c:v>492.75</c:v>
                </c:pt>
                <c:pt idx="1948">
                  <c:v>493</c:v>
                </c:pt>
                <c:pt idx="1949">
                  <c:v>493.25</c:v>
                </c:pt>
                <c:pt idx="1950">
                  <c:v>493.5</c:v>
                </c:pt>
                <c:pt idx="1951">
                  <c:v>493.75</c:v>
                </c:pt>
                <c:pt idx="1952">
                  <c:v>494</c:v>
                </c:pt>
                <c:pt idx="1953">
                  <c:v>494.25</c:v>
                </c:pt>
                <c:pt idx="1954">
                  <c:v>494.5</c:v>
                </c:pt>
                <c:pt idx="1955">
                  <c:v>494.75</c:v>
                </c:pt>
                <c:pt idx="1956">
                  <c:v>495</c:v>
                </c:pt>
                <c:pt idx="1957">
                  <c:v>495.25</c:v>
                </c:pt>
                <c:pt idx="1958">
                  <c:v>495.5</c:v>
                </c:pt>
                <c:pt idx="1959">
                  <c:v>495.75</c:v>
                </c:pt>
                <c:pt idx="1960">
                  <c:v>496</c:v>
                </c:pt>
                <c:pt idx="1961">
                  <c:v>496.25</c:v>
                </c:pt>
                <c:pt idx="1962">
                  <c:v>496.5</c:v>
                </c:pt>
                <c:pt idx="1963">
                  <c:v>496.75</c:v>
                </c:pt>
                <c:pt idx="1964">
                  <c:v>497</c:v>
                </c:pt>
                <c:pt idx="1965">
                  <c:v>497.25</c:v>
                </c:pt>
                <c:pt idx="1966">
                  <c:v>497.5</c:v>
                </c:pt>
                <c:pt idx="1967">
                  <c:v>497.75</c:v>
                </c:pt>
                <c:pt idx="1968">
                  <c:v>498</c:v>
                </c:pt>
                <c:pt idx="1969">
                  <c:v>498.25</c:v>
                </c:pt>
                <c:pt idx="1970">
                  <c:v>498.5</c:v>
                </c:pt>
                <c:pt idx="1971">
                  <c:v>498.75</c:v>
                </c:pt>
                <c:pt idx="1972">
                  <c:v>499</c:v>
                </c:pt>
                <c:pt idx="1973">
                  <c:v>499.25</c:v>
                </c:pt>
                <c:pt idx="1974">
                  <c:v>499.5</c:v>
                </c:pt>
                <c:pt idx="1975">
                  <c:v>499.75</c:v>
                </c:pt>
                <c:pt idx="1976">
                  <c:v>500</c:v>
                </c:pt>
                <c:pt idx="1977">
                  <c:v>500.25</c:v>
                </c:pt>
                <c:pt idx="1978">
                  <c:v>500.5</c:v>
                </c:pt>
                <c:pt idx="1979">
                  <c:v>500.75</c:v>
                </c:pt>
                <c:pt idx="1980">
                  <c:v>501</c:v>
                </c:pt>
                <c:pt idx="1981">
                  <c:v>501.25</c:v>
                </c:pt>
                <c:pt idx="1982">
                  <c:v>501.5</c:v>
                </c:pt>
                <c:pt idx="1983">
                  <c:v>501.75</c:v>
                </c:pt>
                <c:pt idx="1984">
                  <c:v>502</c:v>
                </c:pt>
                <c:pt idx="1985">
                  <c:v>502.25</c:v>
                </c:pt>
                <c:pt idx="1986">
                  <c:v>502.5</c:v>
                </c:pt>
                <c:pt idx="1987">
                  <c:v>502.75</c:v>
                </c:pt>
                <c:pt idx="1988">
                  <c:v>503</c:v>
                </c:pt>
                <c:pt idx="1989">
                  <c:v>503.25</c:v>
                </c:pt>
                <c:pt idx="1990">
                  <c:v>503.5</c:v>
                </c:pt>
                <c:pt idx="1991">
                  <c:v>503.75</c:v>
                </c:pt>
                <c:pt idx="1992">
                  <c:v>504</c:v>
                </c:pt>
                <c:pt idx="1993">
                  <c:v>504.25</c:v>
                </c:pt>
                <c:pt idx="1994">
                  <c:v>504.5</c:v>
                </c:pt>
                <c:pt idx="1995">
                  <c:v>504.75</c:v>
                </c:pt>
                <c:pt idx="1996">
                  <c:v>505</c:v>
                </c:pt>
                <c:pt idx="1997">
                  <c:v>505.25</c:v>
                </c:pt>
                <c:pt idx="1998">
                  <c:v>505.5</c:v>
                </c:pt>
                <c:pt idx="1999">
                  <c:v>505.75</c:v>
                </c:pt>
                <c:pt idx="2000">
                  <c:v>506</c:v>
                </c:pt>
                <c:pt idx="2001">
                  <c:v>506.25</c:v>
                </c:pt>
                <c:pt idx="2002">
                  <c:v>506.5</c:v>
                </c:pt>
                <c:pt idx="2003">
                  <c:v>506.75</c:v>
                </c:pt>
                <c:pt idx="2004">
                  <c:v>507</c:v>
                </c:pt>
                <c:pt idx="2005">
                  <c:v>507.25</c:v>
                </c:pt>
                <c:pt idx="2006">
                  <c:v>507.5</c:v>
                </c:pt>
                <c:pt idx="2007">
                  <c:v>507.75</c:v>
                </c:pt>
                <c:pt idx="2008">
                  <c:v>508</c:v>
                </c:pt>
                <c:pt idx="2009">
                  <c:v>508.25</c:v>
                </c:pt>
                <c:pt idx="2010">
                  <c:v>508.5</c:v>
                </c:pt>
                <c:pt idx="2011">
                  <c:v>508.75</c:v>
                </c:pt>
                <c:pt idx="2012">
                  <c:v>509</c:v>
                </c:pt>
                <c:pt idx="2013">
                  <c:v>509.25</c:v>
                </c:pt>
                <c:pt idx="2014">
                  <c:v>509.5</c:v>
                </c:pt>
                <c:pt idx="2015">
                  <c:v>509.75</c:v>
                </c:pt>
                <c:pt idx="2016">
                  <c:v>510</c:v>
                </c:pt>
                <c:pt idx="2017">
                  <c:v>510.25</c:v>
                </c:pt>
                <c:pt idx="2018">
                  <c:v>510.5</c:v>
                </c:pt>
                <c:pt idx="2019">
                  <c:v>510.75</c:v>
                </c:pt>
                <c:pt idx="2020">
                  <c:v>511</c:v>
                </c:pt>
                <c:pt idx="2021">
                  <c:v>511.25</c:v>
                </c:pt>
                <c:pt idx="2022">
                  <c:v>511.5</c:v>
                </c:pt>
                <c:pt idx="2023">
                  <c:v>511.75</c:v>
                </c:pt>
                <c:pt idx="2024">
                  <c:v>512</c:v>
                </c:pt>
                <c:pt idx="2025">
                  <c:v>512.25</c:v>
                </c:pt>
                <c:pt idx="2026">
                  <c:v>512.5</c:v>
                </c:pt>
                <c:pt idx="2027">
                  <c:v>512.75</c:v>
                </c:pt>
                <c:pt idx="2028">
                  <c:v>513</c:v>
                </c:pt>
                <c:pt idx="2029">
                  <c:v>513.25</c:v>
                </c:pt>
                <c:pt idx="2030">
                  <c:v>513.5</c:v>
                </c:pt>
                <c:pt idx="2031">
                  <c:v>513.75</c:v>
                </c:pt>
                <c:pt idx="2032">
                  <c:v>514</c:v>
                </c:pt>
                <c:pt idx="2033">
                  <c:v>514.25</c:v>
                </c:pt>
                <c:pt idx="2034">
                  <c:v>514.5</c:v>
                </c:pt>
                <c:pt idx="2035">
                  <c:v>514.75</c:v>
                </c:pt>
                <c:pt idx="2036">
                  <c:v>515</c:v>
                </c:pt>
                <c:pt idx="2037">
                  <c:v>515.25</c:v>
                </c:pt>
                <c:pt idx="2038">
                  <c:v>515.5</c:v>
                </c:pt>
                <c:pt idx="2039">
                  <c:v>515.75</c:v>
                </c:pt>
                <c:pt idx="2040">
                  <c:v>516</c:v>
                </c:pt>
                <c:pt idx="2041">
                  <c:v>516.25</c:v>
                </c:pt>
                <c:pt idx="2042">
                  <c:v>516.5</c:v>
                </c:pt>
                <c:pt idx="2043">
                  <c:v>516.75</c:v>
                </c:pt>
                <c:pt idx="2044">
                  <c:v>517</c:v>
                </c:pt>
                <c:pt idx="2045">
                  <c:v>517.25</c:v>
                </c:pt>
                <c:pt idx="2046">
                  <c:v>517.5</c:v>
                </c:pt>
                <c:pt idx="2047">
                  <c:v>517.75</c:v>
                </c:pt>
                <c:pt idx="2048">
                  <c:v>518</c:v>
                </c:pt>
                <c:pt idx="2049">
                  <c:v>518.25</c:v>
                </c:pt>
                <c:pt idx="2050">
                  <c:v>518.5</c:v>
                </c:pt>
                <c:pt idx="2051">
                  <c:v>518.75</c:v>
                </c:pt>
                <c:pt idx="2052">
                  <c:v>519</c:v>
                </c:pt>
                <c:pt idx="2053">
                  <c:v>519.25</c:v>
                </c:pt>
                <c:pt idx="2054">
                  <c:v>519.5</c:v>
                </c:pt>
                <c:pt idx="2055">
                  <c:v>519.75</c:v>
                </c:pt>
                <c:pt idx="2056">
                  <c:v>520</c:v>
                </c:pt>
                <c:pt idx="2057">
                  <c:v>520.25</c:v>
                </c:pt>
                <c:pt idx="2058">
                  <c:v>520.5</c:v>
                </c:pt>
                <c:pt idx="2059">
                  <c:v>520.75</c:v>
                </c:pt>
                <c:pt idx="2060">
                  <c:v>521</c:v>
                </c:pt>
                <c:pt idx="2061">
                  <c:v>521.25</c:v>
                </c:pt>
                <c:pt idx="2062">
                  <c:v>521.5</c:v>
                </c:pt>
                <c:pt idx="2063">
                  <c:v>521.75</c:v>
                </c:pt>
                <c:pt idx="2064">
                  <c:v>522</c:v>
                </c:pt>
                <c:pt idx="2065">
                  <c:v>522.25</c:v>
                </c:pt>
                <c:pt idx="2066">
                  <c:v>522.5</c:v>
                </c:pt>
                <c:pt idx="2067">
                  <c:v>522.75</c:v>
                </c:pt>
                <c:pt idx="2068">
                  <c:v>523</c:v>
                </c:pt>
                <c:pt idx="2069">
                  <c:v>523.25</c:v>
                </c:pt>
                <c:pt idx="2070">
                  <c:v>523.5</c:v>
                </c:pt>
                <c:pt idx="2071">
                  <c:v>523.75</c:v>
                </c:pt>
                <c:pt idx="2072">
                  <c:v>524</c:v>
                </c:pt>
                <c:pt idx="2073">
                  <c:v>524.25</c:v>
                </c:pt>
                <c:pt idx="2074">
                  <c:v>524.5</c:v>
                </c:pt>
                <c:pt idx="2075">
                  <c:v>524.75</c:v>
                </c:pt>
                <c:pt idx="2076">
                  <c:v>525</c:v>
                </c:pt>
                <c:pt idx="2077">
                  <c:v>525.25</c:v>
                </c:pt>
                <c:pt idx="2078">
                  <c:v>525.5</c:v>
                </c:pt>
                <c:pt idx="2079">
                  <c:v>525.75</c:v>
                </c:pt>
                <c:pt idx="2080">
                  <c:v>526</c:v>
                </c:pt>
                <c:pt idx="2081">
                  <c:v>526.25</c:v>
                </c:pt>
                <c:pt idx="2082">
                  <c:v>526.5</c:v>
                </c:pt>
                <c:pt idx="2083">
                  <c:v>526.75</c:v>
                </c:pt>
                <c:pt idx="2084">
                  <c:v>527</c:v>
                </c:pt>
                <c:pt idx="2085">
                  <c:v>527.25</c:v>
                </c:pt>
                <c:pt idx="2086">
                  <c:v>527.5</c:v>
                </c:pt>
                <c:pt idx="2087">
                  <c:v>527.75</c:v>
                </c:pt>
                <c:pt idx="2088">
                  <c:v>528</c:v>
                </c:pt>
                <c:pt idx="2089">
                  <c:v>528.25</c:v>
                </c:pt>
                <c:pt idx="2090">
                  <c:v>528.5</c:v>
                </c:pt>
                <c:pt idx="2091">
                  <c:v>528.75</c:v>
                </c:pt>
                <c:pt idx="2092">
                  <c:v>529</c:v>
                </c:pt>
                <c:pt idx="2093">
                  <c:v>529.25</c:v>
                </c:pt>
                <c:pt idx="2094">
                  <c:v>529.5</c:v>
                </c:pt>
                <c:pt idx="2095">
                  <c:v>529.75</c:v>
                </c:pt>
                <c:pt idx="2096">
                  <c:v>530</c:v>
                </c:pt>
                <c:pt idx="2097">
                  <c:v>530.25</c:v>
                </c:pt>
                <c:pt idx="2098">
                  <c:v>530.5</c:v>
                </c:pt>
                <c:pt idx="2099">
                  <c:v>530.75</c:v>
                </c:pt>
                <c:pt idx="2100">
                  <c:v>531</c:v>
                </c:pt>
                <c:pt idx="2101">
                  <c:v>531.25</c:v>
                </c:pt>
                <c:pt idx="2102">
                  <c:v>531.5</c:v>
                </c:pt>
                <c:pt idx="2103">
                  <c:v>531.75</c:v>
                </c:pt>
                <c:pt idx="2104">
                  <c:v>532</c:v>
                </c:pt>
                <c:pt idx="2105">
                  <c:v>532.25</c:v>
                </c:pt>
                <c:pt idx="2106">
                  <c:v>532.5</c:v>
                </c:pt>
                <c:pt idx="2107">
                  <c:v>532.75</c:v>
                </c:pt>
                <c:pt idx="2108">
                  <c:v>533</c:v>
                </c:pt>
                <c:pt idx="2109">
                  <c:v>533.25</c:v>
                </c:pt>
                <c:pt idx="2110">
                  <c:v>533.5</c:v>
                </c:pt>
                <c:pt idx="2111">
                  <c:v>533.75</c:v>
                </c:pt>
                <c:pt idx="2112">
                  <c:v>534</c:v>
                </c:pt>
                <c:pt idx="2113">
                  <c:v>534.25</c:v>
                </c:pt>
                <c:pt idx="2114">
                  <c:v>534.5</c:v>
                </c:pt>
                <c:pt idx="2115">
                  <c:v>534.75</c:v>
                </c:pt>
                <c:pt idx="2116">
                  <c:v>535</c:v>
                </c:pt>
                <c:pt idx="2117">
                  <c:v>535.25</c:v>
                </c:pt>
                <c:pt idx="2118">
                  <c:v>535.5</c:v>
                </c:pt>
                <c:pt idx="2119">
                  <c:v>535.75</c:v>
                </c:pt>
                <c:pt idx="2120">
                  <c:v>536</c:v>
                </c:pt>
                <c:pt idx="2121">
                  <c:v>536.25</c:v>
                </c:pt>
                <c:pt idx="2122">
                  <c:v>536.5</c:v>
                </c:pt>
                <c:pt idx="2123">
                  <c:v>536.75</c:v>
                </c:pt>
                <c:pt idx="2124">
                  <c:v>537</c:v>
                </c:pt>
                <c:pt idx="2125">
                  <c:v>537.25</c:v>
                </c:pt>
                <c:pt idx="2126">
                  <c:v>537.5</c:v>
                </c:pt>
                <c:pt idx="2127">
                  <c:v>537.75</c:v>
                </c:pt>
                <c:pt idx="2128">
                  <c:v>538</c:v>
                </c:pt>
                <c:pt idx="2129">
                  <c:v>538.25</c:v>
                </c:pt>
                <c:pt idx="2130">
                  <c:v>538.5</c:v>
                </c:pt>
                <c:pt idx="2131">
                  <c:v>538.75</c:v>
                </c:pt>
                <c:pt idx="2132">
                  <c:v>539</c:v>
                </c:pt>
                <c:pt idx="2133">
                  <c:v>539.25</c:v>
                </c:pt>
                <c:pt idx="2134">
                  <c:v>539.5</c:v>
                </c:pt>
                <c:pt idx="2135">
                  <c:v>539.75</c:v>
                </c:pt>
                <c:pt idx="2136">
                  <c:v>540</c:v>
                </c:pt>
                <c:pt idx="2137">
                  <c:v>540.25</c:v>
                </c:pt>
                <c:pt idx="2138">
                  <c:v>540.5</c:v>
                </c:pt>
                <c:pt idx="2139">
                  <c:v>540.75</c:v>
                </c:pt>
                <c:pt idx="2140">
                  <c:v>541</c:v>
                </c:pt>
                <c:pt idx="2141">
                  <c:v>541.25</c:v>
                </c:pt>
                <c:pt idx="2142">
                  <c:v>541.5</c:v>
                </c:pt>
                <c:pt idx="2143">
                  <c:v>541.75</c:v>
                </c:pt>
                <c:pt idx="2144">
                  <c:v>542</c:v>
                </c:pt>
                <c:pt idx="2145">
                  <c:v>542.25</c:v>
                </c:pt>
                <c:pt idx="2146">
                  <c:v>542.5</c:v>
                </c:pt>
                <c:pt idx="2147">
                  <c:v>542.75</c:v>
                </c:pt>
                <c:pt idx="2148">
                  <c:v>543</c:v>
                </c:pt>
                <c:pt idx="2149">
                  <c:v>543.25</c:v>
                </c:pt>
                <c:pt idx="2150">
                  <c:v>543.5</c:v>
                </c:pt>
                <c:pt idx="2151">
                  <c:v>543.75</c:v>
                </c:pt>
                <c:pt idx="2152">
                  <c:v>544</c:v>
                </c:pt>
                <c:pt idx="2153">
                  <c:v>544.25</c:v>
                </c:pt>
                <c:pt idx="2154">
                  <c:v>544.5</c:v>
                </c:pt>
                <c:pt idx="2155">
                  <c:v>544.75</c:v>
                </c:pt>
                <c:pt idx="2156">
                  <c:v>545</c:v>
                </c:pt>
                <c:pt idx="2157">
                  <c:v>545.25</c:v>
                </c:pt>
                <c:pt idx="2158">
                  <c:v>545.5</c:v>
                </c:pt>
                <c:pt idx="2159">
                  <c:v>545.75</c:v>
                </c:pt>
                <c:pt idx="2160">
                  <c:v>546</c:v>
                </c:pt>
                <c:pt idx="2161">
                  <c:v>546.25</c:v>
                </c:pt>
                <c:pt idx="2162">
                  <c:v>546.5</c:v>
                </c:pt>
                <c:pt idx="2163">
                  <c:v>546.75</c:v>
                </c:pt>
                <c:pt idx="2164">
                  <c:v>547</c:v>
                </c:pt>
                <c:pt idx="2165">
                  <c:v>547.25</c:v>
                </c:pt>
                <c:pt idx="2166">
                  <c:v>547.5</c:v>
                </c:pt>
                <c:pt idx="2167">
                  <c:v>547.75</c:v>
                </c:pt>
                <c:pt idx="2168">
                  <c:v>548</c:v>
                </c:pt>
                <c:pt idx="2169">
                  <c:v>548.25</c:v>
                </c:pt>
                <c:pt idx="2170">
                  <c:v>548.5</c:v>
                </c:pt>
                <c:pt idx="2171">
                  <c:v>548.75</c:v>
                </c:pt>
                <c:pt idx="2172">
                  <c:v>549</c:v>
                </c:pt>
                <c:pt idx="2173">
                  <c:v>549.25</c:v>
                </c:pt>
                <c:pt idx="2174">
                  <c:v>549.5</c:v>
                </c:pt>
                <c:pt idx="2175">
                  <c:v>549.75</c:v>
                </c:pt>
                <c:pt idx="2176">
                  <c:v>550</c:v>
                </c:pt>
                <c:pt idx="2177">
                  <c:v>550.25</c:v>
                </c:pt>
                <c:pt idx="2178">
                  <c:v>550.5</c:v>
                </c:pt>
                <c:pt idx="2179">
                  <c:v>550.75</c:v>
                </c:pt>
                <c:pt idx="2180">
                  <c:v>551</c:v>
                </c:pt>
                <c:pt idx="2181">
                  <c:v>551.25</c:v>
                </c:pt>
                <c:pt idx="2182">
                  <c:v>551.5</c:v>
                </c:pt>
                <c:pt idx="2183">
                  <c:v>551.75</c:v>
                </c:pt>
                <c:pt idx="2184">
                  <c:v>552</c:v>
                </c:pt>
                <c:pt idx="2185">
                  <c:v>552.25</c:v>
                </c:pt>
                <c:pt idx="2186">
                  <c:v>552.5</c:v>
                </c:pt>
                <c:pt idx="2187">
                  <c:v>552.75</c:v>
                </c:pt>
                <c:pt idx="2188">
                  <c:v>553</c:v>
                </c:pt>
                <c:pt idx="2189">
                  <c:v>553.25</c:v>
                </c:pt>
                <c:pt idx="2190">
                  <c:v>553.5</c:v>
                </c:pt>
                <c:pt idx="2191">
                  <c:v>553.75</c:v>
                </c:pt>
                <c:pt idx="2192">
                  <c:v>554</c:v>
                </c:pt>
                <c:pt idx="2193">
                  <c:v>554.25</c:v>
                </c:pt>
                <c:pt idx="2194">
                  <c:v>554.5</c:v>
                </c:pt>
                <c:pt idx="2195">
                  <c:v>554.75</c:v>
                </c:pt>
                <c:pt idx="2196">
                  <c:v>555</c:v>
                </c:pt>
                <c:pt idx="2197">
                  <c:v>555.25</c:v>
                </c:pt>
                <c:pt idx="2198">
                  <c:v>555.5</c:v>
                </c:pt>
                <c:pt idx="2199">
                  <c:v>555.75</c:v>
                </c:pt>
                <c:pt idx="2200">
                  <c:v>556</c:v>
                </c:pt>
                <c:pt idx="2201">
                  <c:v>556.25</c:v>
                </c:pt>
                <c:pt idx="2202">
                  <c:v>556.5</c:v>
                </c:pt>
                <c:pt idx="2203">
                  <c:v>556.75</c:v>
                </c:pt>
                <c:pt idx="2204">
                  <c:v>557</c:v>
                </c:pt>
                <c:pt idx="2205">
                  <c:v>557.25</c:v>
                </c:pt>
                <c:pt idx="2206">
                  <c:v>557.5</c:v>
                </c:pt>
                <c:pt idx="2207">
                  <c:v>557.75</c:v>
                </c:pt>
                <c:pt idx="2208">
                  <c:v>558</c:v>
                </c:pt>
                <c:pt idx="2209">
                  <c:v>558.25</c:v>
                </c:pt>
                <c:pt idx="2210">
                  <c:v>558.5</c:v>
                </c:pt>
                <c:pt idx="2211">
                  <c:v>558.75</c:v>
                </c:pt>
                <c:pt idx="2212">
                  <c:v>559</c:v>
                </c:pt>
                <c:pt idx="2213">
                  <c:v>559.25</c:v>
                </c:pt>
                <c:pt idx="2214">
                  <c:v>559.5</c:v>
                </c:pt>
                <c:pt idx="2215">
                  <c:v>559.75</c:v>
                </c:pt>
                <c:pt idx="2216">
                  <c:v>560</c:v>
                </c:pt>
                <c:pt idx="2217">
                  <c:v>560.25</c:v>
                </c:pt>
                <c:pt idx="2218">
                  <c:v>560.5</c:v>
                </c:pt>
                <c:pt idx="2219">
                  <c:v>560.75</c:v>
                </c:pt>
                <c:pt idx="2220">
                  <c:v>561</c:v>
                </c:pt>
                <c:pt idx="2221">
                  <c:v>561.25</c:v>
                </c:pt>
                <c:pt idx="2222">
                  <c:v>561.5</c:v>
                </c:pt>
                <c:pt idx="2223">
                  <c:v>561.75</c:v>
                </c:pt>
                <c:pt idx="2224">
                  <c:v>562</c:v>
                </c:pt>
                <c:pt idx="2225">
                  <c:v>562.25</c:v>
                </c:pt>
                <c:pt idx="2226">
                  <c:v>562.5</c:v>
                </c:pt>
                <c:pt idx="2227">
                  <c:v>562.75</c:v>
                </c:pt>
                <c:pt idx="2228">
                  <c:v>563</c:v>
                </c:pt>
                <c:pt idx="2229">
                  <c:v>563.25</c:v>
                </c:pt>
                <c:pt idx="2230">
                  <c:v>563.5</c:v>
                </c:pt>
                <c:pt idx="2231">
                  <c:v>563.75</c:v>
                </c:pt>
                <c:pt idx="2232">
                  <c:v>564</c:v>
                </c:pt>
                <c:pt idx="2233">
                  <c:v>564.25</c:v>
                </c:pt>
                <c:pt idx="2234">
                  <c:v>564.5</c:v>
                </c:pt>
                <c:pt idx="2235">
                  <c:v>564.75</c:v>
                </c:pt>
                <c:pt idx="2236">
                  <c:v>565</c:v>
                </c:pt>
                <c:pt idx="2237">
                  <c:v>565.25</c:v>
                </c:pt>
                <c:pt idx="2238">
                  <c:v>565.5</c:v>
                </c:pt>
                <c:pt idx="2239">
                  <c:v>565.75</c:v>
                </c:pt>
                <c:pt idx="2240">
                  <c:v>566</c:v>
                </c:pt>
                <c:pt idx="2241">
                  <c:v>566.25</c:v>
                </c:pt>
                <c:pt idx="2242">
                  <c:v>566.5</c:v>
                </c:pt>
                <c:pt idx="2243">
                  <c:v>566.75</c:v>
                </c:pt>
                <c:pt idx="2244">
                  <c:v>567</c:v>
                </c:pt>
                <c:pt idx="2245">
                  <c:v>567.25</c:v>
                </c:pt>
                <c:pt idx="2246">
                  <c:v>567.5</c:v>
                </c:pt>
                <c:pt idx="2247">
                  <c:v>567.75</c:v>
                </c:pt>
                <c:pt idx="2248">
                  <c:v>568</c:v>
                </c:pt>
                <c:pt idx="2249">
                  <c:v>568.25</c:v>
                </c:pt>
                <c:pt idx="2250">
                  <c:v>568.5</c:v>
                </c:pt>
                <c:pt idx="2251">
                  <c:v>568.75</c:v>
                </c:pt>
                <c:pt idx="2252">
                  <c:v>569</c:v>
                </c:pt>
                <c:pt idx="2253">
                  <c:v>569.25</c:v>
                </c:pt>
                <c:pt idx="2254">
                  <c:v>569.5</c:v>
                </c:pt>
                <c:pt idx="2255">
                  <c:v>569.75</c:v>
                </c:pt>
                <c:pt idx="2256">
                  <c:v>570</c:v>
                </c:pt>
                <c:pt idx="2257">
                  <c:v>570.25</c:v>
                </c:pt>
                <c:pt idx="2258">
                  <c:v>570.5</c:v>
                </c:pt>
                <c:pt idx="2259">
                  <c:v>570.75</c:v>
                </c:pt>
                <c:pt idx="2260">
                  <c:v>571</c:v>
                </c:pt>
                <c:pt idx="2261">
                  <c:v>571.25</c:v>
                </c:pt>
                <c:pt idx="2262">
                  <c:v>571.5</c:v>
                </c:pt>
                <c:pt idx="2263">
                  <c:v>571.75</c:v>
                </c:pt>
                <c:pt idx="2264">
                  <c:v>572</c:v>
                </c:pt>
                <c:pt idx="2265">
                  <c:v>572.25</c:v>
                </c:pt>
                <c:pt idx="2266">
                  <c:v>572.5</c:v>
                </c:pt>
                <c:pt idx="2267">
                  <c:v>572.75</c:v>
                </c:pt>
                <c:pt idx="2268">
                  <c:v>573</c:v>
                </c:pt>
                <c:pt idx="2269">
                  <c:v>573.25</c:v>
                </c:pt>
                <c:pt idx="2270">
                  <c:v>573.5</c:v>
                </c:pt>
                <c:pt idx="2271">
                  <c:v>573.75</c:v>
                </c:pt>
                <c:pt idx="2272">
                  <c:v>574</c:v>
                </c:pt>
                <c:pt idx="2273">
                  <c:v>574.25</c:v>
                </c:pt>
                <c:pt idx="2274">
                  <c:v>574.5</c:v>
                </c:pt>
                <c:pt idx="2275">
                  <c:v>574.75</c:v>
                </c:pt>
                <c:pt idx="2276">
                  <c:v>575</c:v>
                </c:pt>
                <c:pt idx="2277">
                  <c:v>575.25</c:v>
                </c:pt>
                <c:pt idx="2278">
                  <c:v>575.5</c:v>
                </c:pt>
                <c:pt idx="2279">
                  <c:v>575.75</c:v>
                </c:pt>
                <c:pt idx="2280">
                  <c:v>576</c:v>
                </c:pt>
                <c:pt idx="2281">
                  <c:v>576.25</c:v>
                </c:pt>
                <c:pt idx="2282">
                  <c:v>576.5</c:v>
                </c:pt>
                <c:pt idx="2283">
                  <c:v>576.75</c:v>
                </c:pt>
                <c:pt idx="2284">
                  <c:v>577</c:v>
                </c:pt>
                <c:pt idx="2285">
                  <c:v>577.25</c:v>
                </c:pt>
                <c:pt idx="2286">
                  <c:v>577.5</c:v>
                </c:pt>
                <c:pt idx="2287">
                  <c:v>577.75</c:v>
                </c:pt>
                <c:pt idx="2288">
                  <c:v>578</c:v>
                </c:pt>
                <c:pt idx="2289">
                  <c:v>578.25</c:v>
                </c:pt>
                <c:pt idx="2290">
                  <c:v>578.5</c:v>
                </c:pt>
                <c:pt idx="2291">
                  <c:v>578.75</c:v>
                </c:pt>
                <c:pt idx="2292">
                  <c:v>579</c:v>
                </c:pt>
                <c:pt idx="2293">
                  <c:v>579.25</c:v>
                </c:pt>
                <c:pt idx="2294">
                  <c:v>579.5</c:v>
                </c:pt>
                <c:pt idx="2295">
                  <c:v>579.75</c:v>
                </c:pt>
                <c:pt idx="2296">
                  <c:v>580</c:v>
                </c:pt>
                <c:pt idx="2297">
                  <c:v>580.25</c:v>
                </c:pt>
                <c:pt idx="2298">
                  <c:v>580.5</c:v>
                </c:pt>
                <c:pt idx="2299">
                  <c:v>580.75</c:v>
                </c:pt>
                <c:pt idx="2300">
                  <c:v>581</c:v>
                </c:pt>
                <c:pt idx="2301">
                  <c:v>581.25</c:v>
                </c:pt>
                <c:pt idx="2302">
                  <c:v>581.5</c:v>
                </c:pt>
                <c:pt idx="2303">
                  <c:v>581.75</c:v>
                </c:pt>
                <c:pt idx="2304">
                  <c:v>582</c:v>
                </c:pt>
                <c:pt idx="2305">
                  <c:v>582.25</c:v>
                </c:pt>
                <c:pt idx="2306">
                  <c:v>582.5</c:v>
                </c:pt>
                <c:pt idx="2307">
                  <c:v>582.75</c:v>
                </c:pt>
                <c:pt idx="2308">
                  <c:v>583</c:v>
                </c:pt>
                <c:pt idx="2309">
                  <c:v>583.25</c:v>
                </c:pt>
                <c:pt idx="2310">
                  <c:v>583.5</c:v>
                </c:pt>
                <c:pt idx="2311">
                  <c:v>583.75</c:v>
                </c:pt>
                <c:pt idx="2312">
                  <c:v>584</c:v>
                </c:pt>
                <c:pt idx="2313">
                  <c:v>584.25</c:v>
                </c:pt>
                <c:pt idx="2314">
                  <c:v>584.5</c:v>
                </c:pt>
                <c:pt idx="2315">
                  <c:v>584.75</c:v>
                </c:pt>
                <c:pt idx="2316">
                  <c:v>585</c:v>
                </c:pt>
                <c:pt idx="2317">
                  <c:v>585.25</c:v>
                </c:pt>
                <c:pt idx="2318">
                  <c:v>585.5</c:v>
                </c:pt>
                <c:pt idx="2319">
                  <c:v>585.75</c:v>
                </c:pt>
                <c:pt idx="2320">
                  <c:v>586</c:v>
                </c:pt>
                <c:pt idx="2321">
                  <c:v>586.25</c:v>
                </c:pt>
                <c:pt idx="2322">
                  <c:v>586.5</c:v>
                </c:pt>
                <c:pt idx="2323">
                  <c:v>586.75</c:v>
                </c:pt>
                <c:pt idx="2324">
                  <c:v>587</c:v>
                </c:pt>
                <c:pt idx="2325">
                  <c:v>587.25</c:v>
                </c:pt>
                <c:pt idx="2326">
                  <c:v>587.5</c:v>
                </c:pt>
                <c:pt idx="2327">
                  <c:v>587.75</c:v>
                </c:pt>
                <c:pt idx="2328">
                  <c:v>588</c:v>
                </c:pt>
                <c:pt idx="2329">
                  <c:v>588.25</c:v>
                </c:pt>
                <c:pt idx="2330">
                  <c:v>588.5</c:v>
                </c:pt>
                <c:pt idx="2331">
                  <c:v>588.75</c:v>
                </c:pt>
                <c:pt idx="2332">
                  <c:v>589</c:v>
                </c:pt>
                <c:pt idx="2333">
                  <c:v>589.25</c:v>
                </c:pt>
                <c:pt idx="2334">
                  <c:v>589.5</c:v>
                </c:pt>
                <c:pt idx="2335">
                  <c:v>589.75</c:v>
                </c:pt>
                <c:pt idx="2336">
                  <c:v>590</c:v>
                </c:pt>
                <c:pt idx="2337">
                  <c:v>590.25</c:v>
                </c:pt>
                <c:pt idx="2338">
                  <c:v>590.5</c:v>
                </c:pt>
                <c:pt idx="2339">
                  <c:v>590.75</c:v>
                </c:pt>
                <c:pt idx="2340">
                  <c:v>591</c:v>
                </c:pt>
                <c:pt idx="2341">
                  <c:v>591.25</c:v>
                </c:pt>
                <c:pt idx="2342">
                  <c:v>591.5</c:v>
                </c:pt>
                <c:pt idx="2343">
                  <c:v>591.75</c:v>
                </c:pt>
                <c:pt idx="2344">
                  <c:v>592</c:v>
                </c:pt>
                <c:pt idx="2345">
                  <c:v>592.25</c:v>
                </c:pt>
                <c:pt idx="2346">
                  <c:v>592.5</c:v>
                </c:pt>
                <c:pt idx="2347">
                  <c:v>592.75</c:v>
                </c:pt>
                <c:pt idx="2348">
                  <c:v>593</c:v>
                </c:pt>
                <c:pt idx="2349">
                  <c:v>593.25</c:v>
                </c:pt>
                <c:pt idx="2350">
                  <c:v>593.5</c:v>
                </c:pt>
                <c:pt idx="2351">
                  <c:v>593.75</c:v>
                </c:pt>
                <c:pt idx="2352">
                  <c:v>594</c:v>
                </c:pt>
                <c:pt idx="2353">
                  <c:v>594.25</c:v>
                </c:pt>
                <c:pt idx="2354">
                  <c:v>594.5</c:v>
                </c:pt>
                <c:pt idx="2355">
                  <c:v>594.75</c:v>
                </c:pt>
                <c:pt idx="2356">
                  <c:v>595</c:v>
                </c:pt>
                <c:pt idx="2357">
                  <c:v>595.25</c:v>
                </c:pt>
                <c:pt idx="2358">
                  <c:v>595.5</c:v>
                </c:pt>
                <c:pt idx="2359">
                  <c:v>595.75</c:v>
                </c:pt>
                <c:pt idx="2360">
                  <c:v>596</c:v>
                </c:pt>
                <c:pt idx="2361">
                  <c:v>596.25</c:v>
                </c:pt>
                <c:pt idx="2362">
                  <c:v>596.5</c:v>
                </c:pt>
                <c:pt idx="2363">
                  <c:v>596.75</c:v>
                </c:pt>
                <c:pt idx="2364">
                  <c:v>597</c:v>
                </c:pt>
                <c:pt idx="2365">
                  <c:v>597.25</c:v>
                </c:pt>
                <c:pt idx="2366">
                  <c:v>597.5</c:v>
                </c:pt>
                <c:pt idx="2367">
                  <c:v>597.75</c:v>
                </c:pt>
                <c:pt idx="2368">
                  <c:v>598</c:v>
                </c:pt>
                <c:pt idx="2369">
                  <c:v>598.25</c:v>
                </c:pt>
                <c:pt idx="2370">
                  <c:v>598.5</c:v>
                </c:pt>
                <c:pt idx="2371">
                  <c:v>598.75</c:v>
                </c:pt>
                <c:pt idx="2372">
                  <c:v>599</c:v>
                </c:pt>
                <c:pt idx="2373">
                  <c:v>599.25</c:v>
                </c:pt>
                <c:pt idx="2374">
                  <c:v>599.5</c:v>
                </c:pt>
                <c:pt idx="2375">
                  <c:v>599.75</c:v>
                </c:pt>
                <c:pt idx="2376">
                  <c:v>600</c:v>
                </c:pt>
                <c:pt idx="2377">
                  <c:v>600.25</c:v>
                </c:pt>
                <c:pt idx="2378">
                  <c:v>600.5</c:v>
                </c:pt>
                <c:pt idx="2379">
                  <c:v>600.75</c:v>
                </c:pt>
                <c:pt idx="2380">
                  <c:v>601</c:v>
                </c:pt>
                <c:pt idx="2381">
                  <c:v>601.25</c:v>
                </c:pt>
                <c:pt idx="2382">
                  <c:v>601.5</c:v>
                </c:pt>
                <c:pt idx="2383">
                  <c:v>601.75</c:v>
                </c:pt>
                <c:pt idx="2384">
                  <c:v>602</c:v>
                </c:pt>
                <c:pt idx="2385">
                  <c:v>602.25</c:v>
                </c:pt>
                <c:pt idx="2386">
                  <c:v>602.5</c:v>
                </c:pt>
                <c:pt idx="2387">
                  <c:v>602.75</c:v>
                </c:pt>
                <c:pt idx="2388">
                  <c:v>603</c:v>
                </c:pt>
                <c:pt idx="2389">
                  <c:v>603.25</c:v>
                </c:pt>
                <c:pt idx="2390">
                  <c:v>603.5</c:v>
                </c:pt>
                <c:pt idx="2391">
                  <c:v>603.75</c:v>
                </c:pt>
                <c:pt idx="2392">
                  <c:v>604</c:v>
                </c:pt>
                <c:pt idx="2393">
                  <c:v>604.25</c:v>
                </c:pt>
                <c:pt idx="2394">
                  <c:v>604.5</c:v>
                </c:pt>
                <c:pt idx="2395">
                  <c:v>604.75</c:v>
                </c:pt>
                <c:pt idx="2396">
                  <c:v>605</c:v>
                </c:pt>
                <c:pt idx="2397">
                  <c:v>605.25</c:v>
                </c:pt>
                <c:pt idx="2398">
                  <c:v>605.5</c:v>
                </c:pt>
                <c:pt idx="2399">
                  <c:v>605.75</c:v>
                </c:pt>
                <c:pt idx="2400">
                  <c:v>606</c:v>
                </c:pt>
                <c:pt idx="2401">
                  <c:v>606.25</c:v>
                </c:pt>
                <c:pt idx="2402">
                  <c:v>606.5</c:v>
                </c:pt>
                <c:pt idx="2403">
                  <c:v>606.75</c:v>
                </c:pt>
                <c:pt idx="2404">
                  <c:v>607</c:v>
                </c:pt>
                <c:pt idx="2405">
                  <c:v>607.25</c:v>
                </c:pt>
                <c:pt idx="2406">
                  <c:v>607.5</c:v>
                </c:pt>
                <c:pt idx="2407">
                  <c:v>607.75</c:v>
                </c:pt>
                <c:pt idx="2408">
                  <c:v>608</c:v>
                </c:pt>
                <c:pt idx="2409">
                  <c:v>608.25</c:v>
                </c:pt>
                <c:pt idx="2410">
                  <c:v>608.5</c:v>
                </c:pt>
                <c:pt idx="2411">
                  <c:v>608.75</c:v>
                </c:pt>
                <c:pt idx="2412">
                  <c:v>609</c:v>
                </c:pt>
                <c:pt idx="2413">
                  <c:v>609.25</c:v>
                </c:pt>
                <c:pt idx="2414">
                  <c:v>609.5</c:v>
                </c:pt>
                <c:pt idx="2415">
                  <c:v>609.75</c:v>
                </c:pt>
                <c:pt idx="2416">
                  <c:v>610</c:v>
                </c:pt>
                <c:pt idx="2417">
                  <c:v>610.25</c:v>
                </c:pt>
                <c:pt idx="2418">
                  <c:v>610.5</c:v>
                </c:pt>
                <c:pt idx="2419">
                  <c:v>610.75</c:v>
                </c:pt>
                <c:pt idx="2420">
                  <c:v>611</c:v>
                </c:pt>
                <c:pt idx="2421">
                  <c:v>611.25</c:v>
                </c:pt>
                <c:pt idx="2422">
                  <c:v>611.5</c:v>
                </c:pt>
                <c:pt idx="2423">
                  <c:v>611.75</c:v>
                </c:pt>
                <c:pt idx="2424">
                  <c:v>612</c:v>
                </c:pt>
                <c:pt idx="2425">
                  <c:v>612.25</c:v>
                </c:pt>
                <c:pt idx="2426">
                  <c:v>612.5</c:v>
                </c:pt>
                <c:pt idx="2427">
                  <c:v>612.75</c:v>
                </c:pt>
                <c:pt idx="2428">
                  <c:v>613</c:v>
                </c:pt>
                <c:pt idx="2429">
                  <c:v>613.25</c:v>
                </c:pt>
                <c:pt idx="2430">
                  <c:v>613.5</c:v>
                </c:pt>
                <c:pt idx="2431">
                  <c:v>613.75</c:v>
                </c:pt>
                <c:pt idx="2432">
                  <c:v>614</c:v>
                </c:pt>
                <c:pt idx="2433">
                  <c:v>614.25</c:v>
                </c:pt>
                <c:pt idx="2434">
                  <c:v>614.5</c:v>
                </c:pt>
                <c:pt idx="2435">
                  <c:v>614.75</c:v>
                </c:pt>
                <c:pt idx="2436">
                  <c:v>615</c:v>
                </c:pt>
                <c:pt idx="2437">
                  <c:v>615.25</c:v>
                </c:pt>
                <c:pt idx="2438">
                  <c:v>615.5</c:v>
                </c:pt>
                <c:pt idx="2439">
                  <c:v>615.75</c:v>
                </c:pt>
                <c:pt idx="2440">
                  <c:v>616</c:v>
                </c:pt>
                <c:pt idx="2441">
                  <c:v>616.25</c:v>
                </c:pt>
                <c:pt idx="2442">
                  <c:v>616.5</c:v>
                </c:pt>
                <c:pt idx="2443">
                  <c:v>616.75</c:v>
                </c:pt>
                <c:pt idx="2444">
                  <c:v>617</c:v>
                </c:pt>
                <c:pt idx="2445">
                  <c:v>617.25</c:v>
                </c:pt>
                <c:pt idx="2446">
                  <c:v>617.5</c:v>
                </c:pt>
                <c:pt idx="2447">
                  <c:v>617.75</c:v>
                </c:pt>
                <c:pt idx="2448">
                  <c:v>618</c:v>
                </c:pt>
                <c:pt idx="2449">
                  <c:v>618.25</c:v>
                </c:pt>
                <c:pt idx="2450">
                  <c:v>618.5</c:v>
                </c:pt>
                <c:pt idx="2451">
                  <c:v>618.75</c:v>
                </c:pt>
                <c:pt idx="2452">
                  <c:v>619</c:v>
                </c:pt>
                <c:pt idx="2453">
                  <c:v>619.25</c:v>
                </c:pt>
                <c:pt idx="2454">
                  <c:v>619.5</c:v>
                </c:pt>
                <c:pt idx="2455">
                  <c:v>619.75</c:v>
                </c:pt>
                <c:pt idx="2456">
                  <c:v>620</c:v>
                </c:pt>
                <c:pt idx="2457">
                  <c:v>620.25</c:v>
                </c:pt>
                <c:pt idx="2458">
                  <c:v>620.5</c:v>
                </c:pt>
                <c:pt idx="2459">
                  <c:v>620.75</c:v>
                </c:pt>
                <c:pt idx="2460">
                  <c:v>621</c:v>
                </c:pt>
                <c:pt idx="2461">
                  <c:v>621.25</c:v>
                </c:pt>
                <c:pt idx="2462">
                  <c:v>621.5</c:v>
                </c:pt>
                <c:pt idx="2463">
                  <c:v>621.75</c:v>
                </c:pt>
                <c:pt idx="2464">
                  <c:v>622</c:v>
                </c:pt>
                <c:pt idx="2465">
                  <c:v>622.25</c:v>
                </c:pt>
                <c:pt idx="2466">
                  <c:v>622.5</c:v>
                </c:pt>
                <c:pt idx="2467">
                  <c:v>622.75</c:v>
                </c:pt>
                <c:pt idx="2468">
                  <c:v>623</c:v>
                </c:pt>
                <c:pt idx="2469">
                  <c:v>623.25</c:v>
                </c:pt>
                <c:pt idx="2470">
                  <c:v>623.5</c:v>
                </c:pt>
                <c:pt idx="2471">
                  <c:v>623.75</c:v>
                </c:pt>
                <c:pt idx="2472">
                  <c:v>624</c:v>
                </c:pt>
                <c:pt idx="2473">
                  <c:v>624.25</c:v>
                </c:pt>
                <c:pt idx="2474">
                  <c:v>624.5</c:v>
                </c:pt>
                <c:pt idx="2475">
                  <c:v>624.75</c:v>
                </c:pt>
                <c:pt idx="2476">
                  <c:v>625</c:v>
                </c:pt>
                <c:pt idx="2477">
                  <c:v>625.25</c:v>
                </c:pt>
                <c:pt idx="2478">
                  <c:v>625.5</c:v>
                </c:pt>
                <c:pt idx="2479">
                  <c:v>625.75</c:v>
                </c:pt>
                <c:pt idx="2480">
                  <c:v>626</c:v>
                </c:pt>
                <c:pt idx="2481">
                  <c:v>626.25</c:v>
                </c:pt>
                <c:pt idx="2482">
                  <c:v>626.5</c:v>
                </c:pt>
                <c:pt idx="2483">
                  <c:v>626.75</c:v>
                </c:pt>
                <c:pt idx="2484">
                  <c:v>627</c:v>
                </c:pt>
                <c:pt idx="2485">
                  <c:v>627.25</c:v>
                </c:pt>
                <c:pt idx="2486">
                  <c:v>627.5</c:v>
                </c:pt>
                <c:pt idx="2487">
                  <c:v>627.75</c:v>
                </c:pt>
                <c:pt idx="2488">
                  <c:v>628</c:v>
                </c:pt>
                <c:pt idx="2489">
                  <c:v>628.25</c:v>
                </c:pt>
                <c:pt idx="2490">
                  <c:v>628.5</c:v>
                </c:pt>
                <c:pt idx="2491">
                  <c:v>628.75</c:v>
                </c:pt>
                <c:pt idx="2492">
                  <c:v>629</c:v>
                </c:pt>
                <c:pt idx="2493">
                  <c:v>629.25</c:v>
                </c:pt>
                <c:pt idx="2494">
                  <c:v>629.5</c:v>
                </c:pt>
                <c:pt idx="2495">
                  <c:v>629.75</c:v>
                </c:pt>
                <c:pt idx="2496">
                  <c:v>630</c:v>
                </c:pt>
                <c:pt idx="2497">
                  <c:v>630.25</c:v>
                </c:pt>
                <c:pt idx="2498">
                  <c:v>630.5</c:v>
                </c:pt>
                <c:pt idx="2499">
                  <c:v>630.75</c:v>
                </c:pt>
                <c:pt idx="2500">
                  <c:v>631</c:v>
                </c:pt>
                <c:pt idx="2501">
                  <c:v>631.25</c:v>
                </c:pt>
                <c:pt idx="2502">
                  <c:v>631.5</c:v>
                </c:pt>
                <c:pt idx="2503">
                  <c:v>631.75</c:v>
                </c:pt>
                <c:pt idx="2504">
                  <c:v>632</c:v>
                </c:pt>
                <c:pt idx="2505">
                  <c:v>632.25</c:v>
                </c:pt>
                <c:pt idx="2506">
                  <c:v>632.5</c:v>
                </c:pt>
                <c:pt idx="2507">
                  <c:v>632.75</c:v>
                </c:pt>
                <c:pt idx="2508">
                  <c:v>633</c:v>
                </c:pt>
                <c:pt idx="2509">
                  <c:v>633.25</c:v>
                </c:pt>
                <c:pt idx="2510">
                  <c:v>633.5</c:v>
                </c:pt>
                <c:pt idx="2511">
                  <c:v>633.75</c:v>
                </c:pt>
                <c:pt idx="2512">
                  <c:v>634</c:v>
                </c:pt>
                <c:pt idx="2513">
                  <c:v>634.25</c:v>
                </c:pt>
                <c:pt idx="2514">
                  <c:v>634.5</c:v>
                </c:pt>
                <c:pt idx="2515">
                  <c:v>634.75</c:v>
                </c:pt>
                <c:pt idx="2516">
                  <c:v>635</c:v>
                </c:pt>
                <c:pt idx="2517">
                  <c:v>635.25</c:v>
                </c:pt>
                <c:pt idx="2518">
                  <c:v>635.5</c:v>
                </c:pt>
                <c:pt idx="2519">
                  <c:v>635.75</c:v>
                </c:pt>
                <c:pt idx="2520">
                  <c:v>636</c:v>
                </c:pt>
                <c:pt idx="2521">
                  <c:v>636.25</c:v>
                </c:pt>
                <c:pt idx="2522">
                  <c:v>636.5</c:v>
                </c:pt>
                <c:pt idx="2523">
                  <c:v>636.75</c:v>
                </c:pt>
                <c:pt idx="2524">
                  <c:v>637</c:v>
                </c:pt>
                <c:pt idx="2525">
                  <c:v>637.25</c:v>
                </c:pt>
                <c:pt idx="2526">
                  <c:v>637.5</c:v>
                </c:pt>
                <c:pt idx="2527">
                  <c:v>637.75</c:v>
                </c:pt>
                <c:pt idx="2528">
                  <c:v>638</c:v>
                </c:pt>
                <c:pt idx="2529">
                  <c:v>638.25</c:v>
                </c:pt>
                <c:pt idx="2530">
                  <c:v>638.5</c:v>
                </c:pt>
                <c:pt idx="2531">
                  <c:v>638.75</c:v>
                </c:pt>
                <c:pt idx="2532">
                  <c:v>639</c:v>
                </c:pt>
                <c:pt idx="2533">
                  <c:v>639.25</c:v>
                </c:pt>
                <c:pt idx="2534">
                  <c:v>639.5</c:v>
                </c:pt>
                <c:pt idx="2535">
                  <c:v>639.75</c:v>
                </c:pt>
                <c:pt idx="2536">
                  <c:v>640</c:v>
                </c:pt>
                <c:pt idx="2537">
                  <c:v>640.25</c:v>
                </c:pt>
                <c:pt idx="2538">
                  <c:v>640.5</c:v>
                </c:pt>
                <c:pt idx="2539">
                  <c:v>640.75</c:v>
                </c:pt>
                <c:pt idx="2540">
                  <c:v>641</c:v>
                </c:pt>
                <c:pt idx="2541">
                  <c:v>641.25</c:v>
                </c:pt>
                <c:pt idx="2542">
                  <c:v>641.5</c:v>
                </c:pt>
                <c:pt idx="2543">
                  <c:v>641.75</c:v>
                </c:pt>
                <c:pt idx="2544">
                  <c:v>642</c:v>
                </c:pt>
                <c:pt idx="2545">
                  <c:v>642.25</c:v>
                </c:pt>
                <c:pt idx="2546">
                  <c:v>642.5</c:v>
                </c:pt>
                <c:pt idx="2547">
                  <c:v>642.75</c:v>
                </c:pt>
                <c:pt idx="2548">
                  <c:v>643</c:v>
                </c:pt>
                <c:pt idx="2549">
                  <c:v>643.25</c:v>
                </c:pt>
                <c:pt idx="2550">
                  <c:v>643.5</c:v>
                </c:pt>
                <c:pt idx="2551">
                  <c:v>643.75</c:v>
                </c:pt>
                <c:pt idx="2552">
                  <c:v>644</c:v>
                </c:pt>
                <c:pt idx="2553">
                  <c:v>644.25</c:v>
                </c:pt>
                <c:pt idx="2554">
                  <c:v>644.5</c:v>
                </c:pt>
                <c:pt idx="2555">
                  <c:v>644.75</c:v>
                </c:pt>
                <c:pt idx="2556">
                  <c:v>645</c:v>
                </c:pt>
                <c:pt idx="2557">
                  <c:v>645.25</c:v>
                </c:pt>
                <c:pt idx="2558">
                  <c:v>645.5</c:v>
                </c:pt>
                <c:pt idx="2559">
                  <c:v>645.75</c:v>
                </c:pt>
                <c:pt idx="2560">
                  <c:v>646</c:v>
                </c:pt>
                <c:pt idx="2561">
                  <c:v>646.25</c:v>
                </c:pt>
                <c:pt idx="2562">
                  <c:v>646.5</c:v>
                </c:pt>
                <c:pt idx="2563">
                  <c:v>646.75</c:v>
                </c:pt>
                <c:pt idx="2564">
                  <c:v>647</c:v>
                </c:pt>
                <c:pt idx="2565">
                  <c:v>647.25</c:v>
                </c:pt>
                <c:pt idx="2566">
                  <c:v>647.5</c:v>
                </c:pt>
                <c:pt idx="2567">
                  <c:v>647.75</c:v>
                </c:pt>
                <c:pt idx="2568">
                  <c:v>648</c:v>
                </c:pt>
                <c:pt idx="2569">
                  <c:v>648.25</c:v>
                </c:pt>
                <c:pt idx="2570">
                  <c:v>648.5</c:v>
                </c:pt>
                <c:pt idx="2571">
                  <c:v>648.75</c:v>
                </c:pt>
                <c:pt idx="2572">
                  <c:v>649</c:v>
                </c:pt>
                <c:pt idx="2573">
                  <c:v>649.25</c:v>
                </c:pt>
                <c:pt idx="2574">
                  <c:v>649.5</c:v>
                </c:pt>
                <c:pt idx="2575">
                  <c:v>649.75</c:v>
                </c:pt>
                <c:pt idx="2576">
                  <c:v>650</c:v>
                </c:pt>
                <c:pt idx="2577">
                  <c:v>650.25</c:v>
                </c:pt>
                <c:pt idx="2578">
                  <c:v>650.5</c:v>
                </c:pt>
                <c:pt idx="2579">
                  <c:v>650.75</c:v>
                </c:pt>
                <c:pt idx="2580">
                  <c:v>651</c:v>
                </c:pt>
                <c:pt idx="2581">
                  <c:v>651.25</c:v>
                </c:pt>
                <c:pt idx="2582">
                  <c:v>651.5</c:v>
                </c:pt>
                <c:pt idx="2583">
                  <c:v>651.75</c:v>
                </c:pt>
                <c:pt idx="2584">
                  <c:v>652</c:v>
                </c:pt>
                <c:pt idx="2585">
                  <c:v>652.25</c:v>
                </c:pt>
                <c:pt idx="2586">
                  <c:v>652.5</c:v>
                </c:pt>
                <c:pt idx="2587">
                  <c:v>652.75</c:v>
                </c:pt>
                <c:pt idx="2588">
                  <c:v>653</c:v>
                </c:pt>
                <c:pt idx="2589">
                  <c:v>653.25</c:v>
                </c:pt>
                <c:pt idx="2590">
                  <c:v>653.5</c:v>
                </c:pt>
                <c:pt idx="2591">
                  <c:v>653.75</c:v>
                </c:pt>
                <c:pt idx="2592">
                  <c:v>654</c:v>
                </c:pt>
                <c:pt idx="2593">
                  <c:v>654.25</c:v>
                </c:pt>
                <c:pt idx="2594">
                  <c:v>654.5</c:v>
                </c:pt>
                <c:pt idx="2595">
                  <c:v>654.75</c:v>
                </c:pt>
                <c:pt idx="2596">
                  <c:v>655</c:v>
                </c:pt>
                <c:pt idx="2597">
                  <c:v>655.25</c:v>
                </c:pt>
                <c:pt idx="2598">
                  <c:v>655.5</c:v>
                </c:pt>
                <c:pt idx="2599">
                  <c:v>655.75</c:v>
                </c:pt>
                <c:pt idx="2600">
                  <c:v>656</c:v>
                </c:pt>
                <c:pt idx="2601">
                  <c:v>656.25</c:v>
                </c:pt>
                <c:pt idx="2602">
                  <c:v>656.5</c:v>
                </c:pt>
                <c:pt idx="2603">
                  <c:v>656.75</c:v>
                </c:pt>
                <c:pt idx="2604">
                  <c:v>657</c:v>
                </c:pt>
                <c:pt idx="2605">
                  <c:v>657.25</c:v>
                </c:pt>
                <c:pt idx="2606">
                  <c:v>657.5</c:v>
                </c:pt>
                <c:pt idx="2607">
                  <c:v>657.75</c:v>
                </c:pt>
                <c:pt idx="2608">
                  <c:v>658</c:v>
                </c:pt>
                <c:pt idx="2609">
                  <c:v>658.25</c:v>
                </c:pt>
                <c:pt idx="2610">
                  <c:v>658.5</c:v>
                </c:pt>
                <c:pt idx="2611">
                  <c:v>658.75</c:v>
                </c:pt>
                <c:pt idx="2612">
                  <c:v>659</c:v>
                </c:pt>
                <c:pt idx="2613">
                  <c:v>659.25</c:v>
                </c:pt>
                <c:pt idx="2614">
                  <c:v>659.5</c:v>
                </c:pt>
                <c:pt idx="2615">
                  <c:v>659.75</c:v>
                </c:pt>
                <c:pt idx="2616">
                  <c:v>660</c:v>
                </c:pt>
                <c:pt idx="2617">
                  <c:v>660.25</c:v>
                </c:pt>
                <c:pt idx="2618">
                  <c:v>660.5</c:v>
                </c:pt>
                <c:pt idx="2619">
                  <c:v>660.75</c:v>
                </c:pt>
                <c:pt idx="2620">
                  <c:v>661</c:v>
                </c:pt>
                <c:pt idx="2621">
                  <c:v>661.25</c:v>
                </c:pt>
                <c:pt idx="2622">
                  <c:v>661.5</c:v>
                </c:pt>
                <c:pt idx="2623">
                  <c:v>661.75</c:v>
                </c:pt>
                <c:pt idx="2624">
                  <c:v>662</c:v>
                </c:pt>
                <c:pt idx="2625">
                  <c:v>662.25</c:v>
                </c:pt>
                <c:pt idx="2626">
                  <c:v>662.5</c:v>
                </c:pt>
                <c:pt idx="2627">
                  <c:v>662.75</c:v>
                </c:pt>
                <c:pt idx="2628">
                  <c:v>663</c:v>
                </c:pt>
                <c:pt idx="2629">
                  <c:v>663.25</c:v>
                </c:pt>
                <c:pt idx="2630">
                  <c:v>663.5</c:v>
                </c:pt>
                <c:pt idx="2631">
                  <c:v>663.75</c:v>
                </c:pt>
                <c:pt idx="2632">
                  <c:v>664</c:v>
                </c:pt>
                <c:pt idx="2633">
                  <c:v>664.25</c:v>
                </c:pt>
                <c:pt idx="2634">
                  <c:v>664.5</c:v>
                </c:pt>
                <c:pt idx="2635">
                  <c:v>664.75</c:v>
                </c:pt>
                <c:pt idx="2636">
                  <c:v>665</c:v>
                </c:pt>
                <c:pt idx="2637">
                  <c:v>665.25</c:v>
                </c:pt>
                <c:pt idx="2638">
                  <c:v>665.5</c:v>
                </c:pt>
                <c:pt idx="2639">
                  <c:v>665.75</c:v>
                </c:pt>
                <c:pt idx="2640">
                  <c:v>666</c:v>
                </c:pt>
                <c:pt idx="2641">
                  <c:v>666.25</c:v>
                </c:pt>
                <c:pt idx="2642">
                  <c:v>666.5</c:v>
                </c:pt>
                <c:pt idx="2643">
                  <c:v>666.75</c:v>
                </c:pt>
                <c:pt idx="2644">
                  <c:v>667</c:v>
                </c:pt>
                <c:pt idx="2645">
                  <c:v>667.25</c:v>
                </c:pt>
                <c:pt idx="2646">
                  <c:v>667.5</c:v>
                </c:pt>
                <c:pt idx="2647">
                  <c:v>667.75</c:v>
                </c:pt>
                <c:pt idx="2648">
                  <c:v>668</c:v>
                </c:pt>
                <c:pt idx="2649">
                  <c:v>668.25</c:v>
                </c:pt>
                <c:pt idx="2650">
                  <c:v>668.5</c:v>
                </c:pt>
                <c:pt idx="2651">
                  <c:v>668.75</c:v>
                </c:pt>
                <c:pt idx="2652">
                  <c:v>669</c:v>
                </c:pt>
                <c:pt idx="2653">
                  <c:v>669.25</c:v>
                </c:pt>
                <c:pt idx="2654">
                  <c:v>669.5</c:v>
                </c:pt>
                <c:pt idx="2655">
                  <c:v>669.75</c:v>
                </c:pt>
                <c:pt idx="2656">
                  <c:v>670</c:v>
                </c:pt>
                <c:pt idx="2657">
                  <c:v>670.25</c:v>
                </c:pt>
                <c:pt idx="2658">
                  <c:v>670.5</c:v>
                </c:pt>
                <c:pt idx="2659">
                  <c:v>670.75</c:v>
                </c:pt>
                <c:pt idx="2660">
                  <c:v>671</c:v>
                </c:pt>
                <c:pt idx="2661">
                  <c:v>671.25</c:v>
                </c:pt>
                <c:pt idx="2662">
                  <c:v>671.5</c:v>
                </c:pt>
                <c:pt idx="2663">
                  <c:v>671.75</c:v>
                </c:pt>
                <c:pt idx="2664">
                  <c:v>672</c:v>
                </c:pt>
                <c:pt idx="2665">
                  <c:v>672.25</c:v>
                </c:pt>
                <c:pt idx="2666">
                  <c:v>672.5</c:v>
                </c:pt>
                <c:pt idx="2667">
                  <c:v>672.75</c:v>
                </c:pt>
                <c:pt idx="2668">
                  <c:v>673</c:v>
                </c:pt>
                <c:pt idx="2669">
                  <c:v>673.25</c:v>
                </c:pt>
                <c:pt idx="2670">
                  <c:v>673.5</c:v>
                </c:pt>
                <c:pt idx="2671">
                  <c:v>673.75</c:v>
                </c:pt>
                <c:pt idx="2672">
                  <c:v>674</c:v>
                </c:pt>
                <c:pt idx="2673">
                  <c:v>674.25</c:v>
                </c:pt>
                <c:pt idx="2674">
                  <c:v>674.5</c:v>
                </c:pt>
                <c:pt idx="2675">
                  <c:v>674.75</c:v>
                </c:pt>
                <c:pt idx="2676">
                  <c:v>675</c:v>
                </c:pt>
                <c:pt idx="2677">
                  <c:v>675.25</c:v>
                </c:pt>
                <c:pt idx="2678">
                  <c:v>675.5</c:v>
                </c:pt>
                <c:pt idx="2679">
                  <c:v>675.75</c:v>
                </c:pt>
                <c:pt idx="2680">
                  <c:v>676</c:v>
                </c:pt>
                <c:pt idx="2681">
                  <c:v>676.25</c:v>
                </c:pt>
                <c:pt idx="2682">
                  <c:v>676.5</c:v>
                </c:pt>
                <c:pt idx="2683">
                  <c:v>676.75</c:v>
                </c:pt>
                <c:pt idx="2684">
                  <c:v>677</c:v>
                </c:pt>
                <c:pt idx="2685">
                  <c:v>677.25</c:v>
                </c:pt>
                <c:pt idx="2686">
                  <c:v>677.5</c:v>
                </c:pt>
                <c:pt idx="2687">
                  <c:v>677.75</c:v>
                </c:pt>
                <c:pt idx="2688">
                  <c:v>678</c:v>
                </c:pt>
                <c:pt idx="2689">
                  <c:v>678.25</c:v>
                </c:pt>
                <c:pt idx="2690">
                  <c:v>678.5</c:v>
                </c:pt>
                <c:pt idx="2691">
                  <c:v>678.75</c:v>
                </c:pt>
                <c:pt idx="2692">
                  <c:v>679</c:v>
                </c:pt>
                <c:pt idx="2693">
                  <c:v>679.25</c:v>
                </c:pt>
                <c:pt idx="2694">
                  <c:v>679.5</c:v>
                </c:pt>
                <c:pt idx="2695">
                  <c:v>679.75</c:v>
                </c:pt>
                <c:pt idx="2696">
                  <c:v>680</c:v>
                </c:pt>
                <c:pt idx="2697">
                  <c:v>680.25</c:v>
                </c:pt>
                <c:pt idx="2698">
                  <c:v>680.5</c:v>
                </c:pt>
                <c:pt idx="2699">
                  <c:v>680.75</c:v>
                </c:pt>
                <c:pt idx="2700">
                  <c:v>681</c:v>
                </c:pt>
                <c:pt idx="2701">
                  <c:v>681.25</c:v>
                </c:pt>
                <c:pt idx="2702">
                  <c:v>681.5</c:v>
                </c:pt>
                <c:pt idx="2703">
                  <c:v>681.75</c:v>
                </c:pt>
                <c:pt idx="2704">
                  <c:v>682</c:v>
                </c:pt>
                <c:pt idx="2705">
                  <c:v>682.25</c:v>
                </c:pt>
                <c:pt idx="2706">
                  <c:v>682.5</c:v>
                </c:pt>
                <c:pt idx="2707">
                  <c:v>682.75</c:v>
                </c:pt>
                <c:pt idx="2708">
                  <c:v>683</c:v>
                </c:pt>
                <c:pt idx="2709">
                  <c:v>683.25</c:v>
                </c:pt>
                <c:pt idx="2710">
                  <c:v>683.5</c:v>
                </c:pt>
                <c:pt idx="2711">
                  <c:v>683.75</c:v>
                </c:pt>
                <c:pt idx="2712">
                  <c:v>684</c:v>
                </c:pt>
                <c:pt idx="2713">
                  <c:v>684.25</c:v>
                </c:pt>
                <c:pt idx="2714">
                  <c:v>684.5</c:v>
                </c:pt>
                <c:pt idx="2715">
                  <c:v>684.75</c:v>
                </c:pt>
                <c:pt idx="2716">
                  <c:v>685</c:v>
                </c:pt>
                <c:pt idx="2717">
                  <c:v>685.25</c:v>
                </c:pt>
                <c:pt idx="2718">
                  <c:v>685.5</c:v>
                </c:pt>
                <c:pt idx="2719">
                  <c:v>685.75</c:v>
                </c:pt>
                <c:pt idx="2720">
                  <c:v>686</c:v>
                </c:pt>
                <c:pt idx="2721">
                  <c:v>686.25</c:v>
                </c:pt>
                <c:pt idx="2722">
                  <c:v>686.5</c:v>
                </c:pt>
                <c:pt idx="2723">
                  <c:v>686.75</c:v>
                </c:pt>
                <c:pt idx="2724">
                  <c:v>687</c:v>
                </c:pt>
                <c:pt idx="2725">
                  <c:v>687.25</c:v>
                </c:pt>
                <c:pt idx="2726">
                  <c:v>687.5</c:v>
                </c:pt>
                <c:pt idx="2727">
                  <c:v>687.75</c:v>
                </c:pt>
                <c:pt idx="2728">
                  <c:v>688</c:v>
                </c:pt>
                <c:pt idx="2729">
                  <c:v>688.25</c:v>
                </c:pt>
                <c:pt idx="2730">
                  <c:v>688.5</c:v>
                </c:pt>
                <c:pt idx="2731">
                  <c:v>688.75</c:v>
                </c:pt>
                <c:pt idx="2732">
                  <c:v>689</c:v>
                </c:pt>
                <c:pt idx="2733">
                  <c:v>689.25</c:v>
                </c:pt>
                <c:pt idx="2734">
                  <c:v>689.5</c:v>
                </c:pt>
                <c:pt idx="2735">
                  <c:v>689.75</c:v>
                </c:pt>
                <c:pt idx="2736">
                  <c:v>690</c:v>
                </c:pt>
                <c:pt idx="2737">
                  <c:v>690.25</c:v>
                </c:pt>
                <c:pt idx="2738">
                  <c:v>690.5</c:v>
                </c:pt>
                <c:pt idx="2739">
                  <c:v>690.75</c:v>
                </c:pt>
                <c:pt idx="2740">
                  <c:v>691</c:v>
                </c:pt>
                <c:pt idx="2741">
                  <c:v>691.25</c:v>
                </c:pt>
                <c:pt idx="2742">
                  <c:v>691.5</c:v>
                </c:pt>
                <c:pt idx="2743">
                  <c:v>691.75</c:v>
                </c:pt>
                <c:pt idx="2744">
                  <c:v>692</c:v>
                </c:pt>
                <c:pt idx="2745">
                  <c:v>692.25</c:v>
                </c:pt>
                <c:pt idx="2746">
                  <c:v>692.5</c:v>
                </c:pt>
                <c:pt idx="2747">
                  <c:v>692.75</c:v>
                </c:pt>
                <c:pt idx="2748">
                  <c:v>693</c:v>
                </c:pt>
                <c:pt idx="2749">
                  <c:v>693.25</c:v>
                </c:pt>
                <c:pt idx="2750">
                  <c:v>693.5</c:v>
                </c:pt>
                <c:pt idx="2751">
                  <c:v>693.75</c:v>
                </c:pt>
                <c:pt idx="2752">
                  <c:v>694</c:v>
                </c:pt>
                <c:pt idx="2753">
                  <c:v>694.25</c:v>
                </c:pt>
                <c:pt idx="2754">
                  <c:v>694.5</c:v>
                </c:pt>
                <c:pt idx="2755">
                  <c:v>694.75</c:v>
                </c:pt>
                <c:pt idx="2756">
                  <c:v>695</c:v>
                </c:pt>
                <c:pt idx="2757">
                  <c:v>695.25</c:v>
                </c:pt>
                <c:pt idx="2758">
                  <c:v>695.5</c:v>
                </c:pt>
                <c:pt idx="2759">
                  <c:v>695.75</c:v>
                </c:pt>
                <c:pt idx="2760">
                  <c:v>696</c:v>
                </c:pt>
                <c:pt idx="2761">
                  <c:v>696.25</c:v>
                </c:pt>
                <c:pt idx="2762">
                  <c:v>696.5</c:v>
                </c:pt>
                <c:pt idx="2763">
                  <c:v>696.75</c:v>
                </c:pt>
                <c:pt idx="2764">
                  <c:v>697</c:v>
                </c:pt>
                <c:pt idx="2765">
                  <c:v>697.25</c:v>
                </c:pt>
                <c:pt idx="2766">
                  <c:v>697.5</c:v>
                </c:pt>
                <c:pt idx="2767">
                  <c:v>697.75</c:v>
                </c:pt>
                <c:pt idx="2768">
                  <c:v>698</c:v>
                </c:pt>
                <c:pt idx="2769">
                  <c:v>698.25</c:v>
                </c:pt>
                <c:pt idx="2770">
                  <c:v>698.5</c:v>
                </c:pt>
                <c:pt idx="2771">
                  <c:v>698.75</c:v>
                </c:pt>
                <c:pt idx="2772">
                  <c:v>699</c:v>
                </c:pt>
                <c:pt idx="2773">
                  <c:v>699.25</c:v>
                </c:pt>
                <c:pt idx="2774">
                  <c:v>699.5</c:v>
                </c:pt>
                <c:pt idx="2775">
                  <c:v>699.75</c:v>
                </c:pt>
                <c:pt idx="2776">
                  <c:v>700</c:v>
                </c:pt>
                <c:pt idx="2777">
                  <c:v>700.25</c:v>
                </c:pt>
                <c:pt idx="2778">
                  <c:v>700.5</c:v>
                </c:pt>
                <c:pt idx="2779">
                  <c:v>700.75</c:v>
                </c:pt>
                <c:pt idx="2780">
                  <c:v>701</c:v>
                </c:pt>
                <c:pt idx="2781">
                  <c:v>701.25</c:v>
                </c:pt>
                <c:pt idx="2782">
                  <c:v>701.5</c:v>
                </c:pt>
                <c:pt idx="2783">
                  <c:v>701.75</c:v>
                </c:pt>
                <c:pt idx="2784">
                  <c:v>702</c:v>
                </c:pt>
                <c:pt idx="2785">
                  <c:v>702.25</c:v>
                </c:pt>
                <c:pt idx="2786">
                  <c:v>702.5</c:v>
                </c:pt>
                <c:pt idx="2787">
                  <c:v>702.75</c:v>
                </c:pt>
                <c:pt idx="2788">
                  <c:v>703</c:v>
                </c:pt>
                <c:pt idx="2789">
                  <c:v>703.25</c:v>
                </c:pt>
                <c:pt idx="2790">
                  <c:v>703.5</c:v>
                </c:pt>
                <c:pt idx="2791">
                  <c:v>703.75</c:v>
                </c:pt>
                <c:pt idx="2792">
                  <c:v>704</c:v>
                </c:pt>
                <c:pt idx="2793">
                  <c:v>704.25</c:v>
                </c:pt>
                <c:pt idx="2794">
                  <c:v>704.5</c:v>
                </c:pt>
                <c:pt idx="2795">
                  <c:v>704.75</c:v>
                </c:pt>
                <c:pt idx="2796">
                  <c:v>705</c:v>
                </c:pt>
                <c:pt idx="2797">
                  <c:v>705.25</c:v>
                </c:pt>
                <c:pt idx="2798">
                  <c:v>705.5</c:v>
                </c:pt>
                <c:pt idx="2799">
                  <c:v>705.75</c:v>
                </c:pt>
                <c:pt idx="2800">
                  <c:v>706</c:v>
                </c:pt>
                <c:pt idx="2801">
                  <c:v>706.25</c:v>
                </c:pt>
                <c:pt idx="2802">
                  <c:v>706.5</c:v>
                </c:pt>
                <c:pt idx="2803">
                  <c:v>706.75</c:v>
                </c:pt>
                <c:pt idx="2804">
                  <c:v>707</c:v>
                </c:pt>
                <c:pt idx="2805">
                  <c:v>707.25</c:v>
                </c:pt>
                <c:pt idx="2806">
                  <c:v>707.5</c:v>
                </c:pt>
                <c:pt idx="2807">
                  <c:v>707.75</c:v>
                </c:pt>
                <c:pt idx="2808">
                  <c:v>708</c:v>
                </c:pt>
                <c:pt idx="2809">
                  <c:v>708.25</c:v>
                </c:pt>
                <c:pt idx="2810">
                  <c:v>708.5</c:v>
                </c:pt>
                <c:pt idx="2811">
                  <c:v>708.75</c:v>
                </c:pt>
                <c:pt idx="2812">
                  <c:v>709</c:v>
                </c:pt>
                <c:pt idx="2813">
                  <c:v>709.25</c:v>
                </c:pt>
                <c:pt idx="2814">
                  <c:v>709.5</c:v>
                </c:pt>
                <c:pt idx="2815">
                  <c:v>709.75</c:v>
                </c:pt>
                <c:pt idx="2816">
                  <c:v>710</c:v>
                </c:pt>
                <c:pt idx="2817">
                  <c:v>710.25</c:v>
                </c:pt>
                <c:pt idx="2818">
                  <c:v>710.5</c:v>
                </c:pt>
                <c:pt idx="2819">
                  <c:v>710.75</c:v>
                </c:pt>
                <c:pt idx="2820">
                  <c:v>711</c:v>
                </c:pt>
                <c:pt idx="2821">
                  <c:v>711.25</c:v>
                </c:pt>
                <c:pt idx="2822">
                  <c:v>711.5</c:v>
                </c:pt>
                <c:pt idx="2823">
                  <c:v>711.75</c:v>
                </c:pt>
                <c:pt idx="2824">
                  <c:v>712</c:v>
                </c:pt>
                <c:pt idx="2825">
                  <c:v>712.25</c:v>
                </c:pt>
                <c:pt idx="2826">
                  <c:v>712.5</c:v>
                </c:pt>
                <c:pt idx="2827">
                  <c:v>712.75</c:v>
                </c:pt>
                <c:pt idx="2828">
                  <c:v>713</c:v>
                </c:pt>
                <c:pt idx="2829">
                  <c:v>713.25</c:v>
                </c:pt>
                <c:pt idx="2830">
                  <c:v>713.5</c:v>
                </c:pt>
                <c:pt idx="2831">
                  <c:v>713.75</c:v>
                </c:pt>
                <c:pt idx="2832">
                  <c:v>714</c:v>
                </c:pt>
                <c:pt idx="2833">
                  <c:v>714.25</c:v>
                </c:pt>
                <c:pt idx="2834">
                  <c:v>714.5</c:v>
                </c:pt>
                <c:pt idx="2835">
                  <c:v>714.75</c:v>
                </c:pt>
                <c:pt idx="2836">
                  <c:v>715</c:v>
                </c:pt>
                <c:pt idx="2837">
                  <c:v>715.25</c:v>
                </c:pt>
                <c:pt idx="2838">
                  <c:v>715.5</c:v>
                </c:pt>
                <c:pt idx="2839">
                  <c:v>715.75</c:v>
                </c:pt>
                <c:pt idx="2840">
                  <c:v>716</c:v>
                </c:pt>
                <c:pt idx="2841">
                  <c:v>716.25</c:v>
                </c:pt>
                <c:pt idx="2842">
                  <c:v>716.5</c:v>
                </c:pt>
                <c:pt idx="2843">
                  <c:v>716.75</c:v>
                </c:pt>
                <c:pt idx="2844">
                  <c:v>717</c:v>
                </c:pt>
                <c:pt idx="2845">
                  <c:v>717.25</c:v>
                </c:pt>
                <c:pt idx="2846">
                  <c:v>717.5</c:v>
                </c:pt>
                <c:pt idx="2847">
                  <c:v>717.75</c:v>
                </c:pt>
                <c:pt idx="2848">
                  <c:v>718</c:v>
                </c:pt>
                <c:pt idx="2849">
                  <c:v>718.25</c:v>
                </c:pt>
                <c:pt idx="2850">
                  <c:v>718.5</c:v>
                </c:pt>
                <c:pt idx="2851">
                  <c:v>718.75</c:v>
                </c:pt>
                <c:pt idx="2852">
                  <c:v>719</c:v>
                </c:pt>
                <c:pt idx="2853">
                  <c:v>719.25</c:v>
                </c:pt>
                <c:pt idx="2854">
                  <c:v>719.5</c:v>
                </c:pt>
                <c:pt idx="2855">
                  <c:v>719.75</c:v>
                </c:pt>
                <c:pt idx="2856">
                  <c:v>720</c:v>
                </c:pt>
                <c:pt idx="2857">
                  <c:v>720.25</c:v>
                </c:pt>
                <c:pt idx="2858">
                  <c:v>720.5</c:v>
                </c:pt>
                <c:pt idx="2859">
                  <c:v>720.75</c:v>
                </c:pt>
                <c:pt idx="2860">
                  <c:v>721</c:v>
                </c:pt>
                <c:pt idx="2861">
                  <c:v>721.25</c:v>
                </c:pt>
                <c:pt idx="2862">
                  <c:v>721.5</c:v>
                </c:pt>
                <c:pt idx="2863">
                  <c:v>721.75</c:v>
                </c:pt>
                <c:pt idx="2864">
                  <c:v>722</c:v>
                </c:pt>
                <c:pt idx="2865">
                  <c:v>722.25</c:v>
                </c:pt>
                <c:pt idx="2866">
                  <c:v>722.5</c:v>
                </c:pt>
                <c:pt idx="2867">
                  <c:v>722.75</c:v>
                </c:pt>
                <c:pt idx="2868">
                  <c:v>723</c:v>
                </c:pt>
                <c:pt idx="2869">
                  <c:v>723.25</c:v>
                </c:pt>
                <c:pt idx="2870">
                  <c:v>723.5</c:v>
                </c:pt>
                <c:pt idx="2871">
                  <c:v>723.75</c:v>
                </c:pt>
                <c:pt idx="2872">
                  <c:v>724</c:v>
                </c:pt>
                <c:pt idx="2873">
                  <c:v>724.25</c:v>
                </c:pt>
                <c:pt idx="2874">
                  <c:v>724.5</c:v>
                </c:pt>
                <c:pt idx="2875">
                  <c:v>724.75</c:v>
                </c:pt>
                <c:pt idx="2876">
                  <c:v>725</c:v>
                </c:pt>
                <c:pt idx="2877">
                  <c:v>725.25</c:v>
                </c:pt>
                <c:pt idx="2878">
                  <c:v>725.5</c:v>
                </c:pt>
                <c:pt idx="2879">
                  <c:v>725.75</c:v>
                </c:pt>
                <c:pt idx="2880">
                  <c:v>726</c:v>
                </c:pt>
                <c:pt idx="2881">
                  <c:v>726.25</c:v>
                </c:pt>
                <c:pt idx="2882">
                  <c:v>726.5</c:v>
                </c:pt>
                <c:pt idx="2883">
                  <c:v>726.75</c:v>
                </c:pt>
                <c:pt idx="2884">
                  <c:v>727</c:v>
                </c:pt>
                <c:pt idx="2885">
                  <c:v>727.25</c:v>
                </c:pt>
                <c:pt idx="2886">
                  <c:v>727.5</c:v>
                </c:pt>
                <c:pt idx="2887">
                  <c:v>727.75</c:v>
                </c:pt>
                <c:pt idx="2888">
                  <c:v>728</c:v>
                </c:pt>
                <c:pt idx="2889">
                  <c:v>728.25</c:v>
                </c:pt>
                <c:pt idx="2890">
                  <c:v>728.5</c:v>
                </c:pt>
                <c:pt idx="2891">
                  <c:v>728.75</c:v>
                </c:pt>
                <c:pt idx="2892">
                  <c:v>729</c:v>
                </c:pt>
                <c:pt idx="2893">
                  <c:v>729.25</c:v>
                </c:pt>
                <c:pt idx="2894">
                  <c:v>729.5</c:v>
                </c:pt>
                <c:pt idx="2895">
                  <c:v>729.75</c:v>
                </c:pt>
                <c:pt idx="2896">
                  <c:v>730</c:v>
                </c:pt>
                <c:pt idx="2897">
                  <c:v>730.25</c:v>
                </c:pt>
                <c:pt idx="2898">
                  <c:v>730.5</c:v>
                </c:pt>
                <c:pt idx="2899">
                  <c:v>730.75</c:v>
                </c:pt>
                <c:pt idx="2900">
                  <c:v>731</c:v>
                </c:pt>
                <c:pt idx="2901">
                  <c:v>731.25</c:v>
                </c:pt>
                <c:pt idx="2902">
                  <c:v>731.5</c:v>
                </c:pt>
                <c:pt idx="2903">
                  <c:v>731.75</c:v>
                </c:pt>
                <c:pt idx="2904">
                  <c:v>732</c:v>
                </c:pt>
                <c:pt idx="2905">
                  <c:v>732.25</c:v>
                </c:pt>
                <c:pt idx="2906">
                  <c:v>732.5</c:v>
                </c:pt>
                <c:pt idx="2907">
                  <c:v>732.75</c:v>
                </c:pt>
                <c:pt idx="2908">
                  <c:v>733</c:v>
                </c:pt>
                <c:pt idx="2909">
                  <c:v>733.25</c:v>
                </c:pt>
                <c:pt idx="2910">
                  <c:v>733.5</c:v>
                </c:pt>
                <c:pt idx="2911">
                  <c:v>733.75</c:v>
                </c:pt>
                <c:pt idx="2912">
                  <c:v>734</c:v>
                </c:pt>
                <c:pt idx="2913">
                  <c:v>734.25</c:v>
                </c:pt>
                <c:pt idx="2914">
                  <c:v>734.5</c:v>
                </c:pt>
                <c:pt idx="2915">
                  <c:v>734.75</c:v>
                </c:pt>
                <c:pt idx="2916">
                  <c:v>735</c:v>
                </c:pt>
                <c:pt idx="2917">
                  <c:v>735.25</c:v>
                </c:pt>
                <c:pt idx="2918">
                  <c:v>735.5</c:v>
                </c:pt>
                <c:pt idx="2919">
                  <c:v>735.75</c:v>
                </c:pt>
                <c:pt idx="2920">
                  <c:v>736</c:v>
                </c:pt>
                <c:pt idx="2921">
                  <c:v>736.25</c:v>
                </c:pt>
                <c:pt idx="2922">
                  <c:v>736.5</c:v>
                </c:pt>
                <c:pt idx="2923">
                  <c:v>736.75</c:v>
                </c:pt>
                <c:pt idx="2924">
                  <c:v>737</c:v>
                </c:pt>
                <c:pt idx="2925">
                  <c:v>737.25</c:v>
                </c:pt>
                <c:pt idx="2926">
                  <c:v>737.5</c:v>
                </c:pt>
                <c:pt idx="2927">
                  <c:v>737.75</c:v>
                </c:pt>
                <c:pt idx="2928">
                  <c:v>738</c:v>
                </c:pt>
                <c:pt idx="2929">
                  <c:v>738.25</c:v>
                </c:pt>
                <c:pt idx="2930">
                  <c:v>738.5</c:v>
                </c:pt>
                <c:pt idx="2931">
                  <c:v>738.75</c:v>
                </c:pt>
                <c:pt idx="2932">
                  <c:v>739</c:v>
                </c:pt>
                <c:pt idx="2933">
                  <c:v>739.25</c:v>
                </c:pt>
                <c:pt idx="2934">
                  <c:v>739.5</c:v>
                </c:pt>
                <c:pt idx="2935">
                  <c:v>739.75</c:v>
                </c:pt>
                <c:pt idx="2936">
                  <c:v>740</c:v>
                </c:pt>
                <c:pt idx="2937">
                  <c:v>740.25</c:v>
                </c:pt>
                <c:pt idx="2938">
                  <c:v>740.5</c:v>
                </c:pt>
                <c:pt idx="2939">
                  <c:v>740.75</c:v>
                </c:pt>
                <c:pt idx="2940">
                  <c:v>741</c:v>
                </c:pt>
                <c:pt idx="2941">
                  <c:v>741.25</c:v>
                </c:pt>
                <c:pt idx="2942">
                  <c:v>741.5</c:v>
                </c:pt>
                <c:pt idx="2943">
                  <c:v>741.75</c:v>
                </c:pt>
                <c:pt idx="2944">
                  <c:v>742</c:v>
                </c:pt>
                <c:pt idx="2945">
                  <c:v>742.25</c:v>
                </c:pt>
                <c:pt idx="2946">
                  <c:v>742.5</c:v>
                </c:pt>
                <c:pt idx="2947">
                  <c:v>742.75</c:v>
                </c:pt>
                <c:pt idx="2948">
                  <c:v>743</c:v>
                </c:pt>
                <c:pt idx="2949">
                  <c:v>743.25</c:v>
                </c:pt>
                <c:pt idx="2950">
                  <c:v>743.5</c:v>
                </c:pt>
                <c:pt idx="2951">
                  <c:v>743.75</c:v>
                </c:pt>
                <c:pt idx="2952">
                  <c:v>744</c:v>
                </c:pt>
                <c:pt idx="2953">
                  <c:v>744.25</c:v>
                </c:pt>
                <c:pt idx="2954">
                  <c:v>744.5</c:v>
                </c:pt>
                <c:pt idx="2955">
                  <c:v>744.75</c:v>
                </c:pt>
                <c:pt idx="2956">
                  <c:v>745</c:v>
                </c:pt>
                <c:pt idx="2957">
                  <c:v>745.25</c:v>
                </c:pt>
                <c:pt idx="2958">
                  <c:v>745.5</c:v>
                </c:pt>
                <c:pt idx="2959">
                  <c:v>745.75</c:v>
                </c:pt>
                <c:pt idx="2960">
                  <c:v>746</c:v>
                </c:pt>
                <c:pt idx="2961">
                  <c:v>746.25</c:v>
                </c:pt>
                <c:pt idx="2962">
                  <c:v>746.5</c:v>
                </c:pt>
                <c:pt idx="2963">
                  <c:v>746.75</c:v>
                </c:pt>
                <c:pt idx="2964">
                  <c:v>747</c:v>
                </c:pt>
                <c:pt idx="2965">
                  <c:v>747.25</c:v>
                </c:pt>
                <c:pt idx="2966">
                  <c:v>747.5</c:v>
                </c:pt>
                <c:pt idx="2967">
                  <c:v>747.75</c:v>
                </c:pt>
                <c:pt idx="2968">
                  <c:v>748</c:v>
                </c:pt>
                <c:pt idx="2969">
                  <c:v>748.25</c:v>
                </c:pt>
                <c:pt idx="2970">
                  <c:v>748.5</c:v>
                </c:pt>
                <c:pt idx="2971">
                  <c:v>748.75</c:v>
                </c:pt>
                <c:pt idx="2972">
                  <c:v>749</c:v>
                </c:pt>
                <c:pt idx="2973">
                  <c:v>749.25</c:v>
                </c:pt>
                <c:pt idx="2974">
                  <c:v>749.5</c:v>
                </c:pt>
                <c:pt idx="2975">
                  <c:v>749.75</c:v>
                </c:pt>
                <c:pt idx="2976">
                  <c:v>750</c:v>
                </c:pt>
                <c:pt idx="2977">
                  <c:v>750.25</c:v>
                </c:pt>
                <c:pt idx="2978">
                  <c:v>750.5</c:v>
                </c:pt>
                <c:pt idx="2979">
                  <c:v>750.75</c:v>
                </c:pt>
                <c:pt idx="2980">
                  <c:v>751</c:v>
                </c:pt>
                <c:pt idx="2981">
                  <c:v>751.25</c:v>
                </c:pt>
                <c:pt idx="2982">
                  <c:v>751.5</c:v>
                </c:pt>
                <c:pt idx="2983">
                  <c:v>751.75</c:v>
                </c:pt>
                <c:pt idx="2984">
                  <c:v>752</c:v>
                </c:pt>
                <c:pt idx="2985">
                  <c:v>752.25</c:v>
                </c:pt>
                <c:pt idx="2986">
                  <c:v>752.5</c:v>
                </c:pt>
                <c:pt idx="2987">
                  <c:v>752.75</c:v>
                </c:pt>
                <c:pt idx="2988">
                  <c:v>753</c:v>
                </c:pt>
                <c:pt idx="2989">
                  <c:v>753.25</c:v>
                </c:pt>
                <c:pt idx="2990">
                  <c:v>753.5</c:v>
                </c:pt>
                <c:pt idx="2991">
                  <c:v>753.75</c:v>
                </c:pt>
                <c:pt idx="2992">
                  <c:v>754</c:v>
                </c:pt>
                <c:pt idx="2993">
                  <c:v>754.25</c:v>
                </c:pt>
                <c:pt idx="2994">
                  <c:v>754.5</c:v>
                </c:pt>
                <c:pt idx="2995">
                  <c:v>754.75</c:v>
                </c:pt>
                <c:pt idx="2996">
                  <c:v>755</c:v>
                </c:pt>
                <c:pt idx="2997">
                  <c:v>755.25</c:v>
                </c:pt>
                <c:pt idx="2998">
                  <c:v>755.5</c:v>
                </c:pt>
                <c:pt idx="2999">
                  <c:v>755.75</c:v>
                </c:pt>
                <c:pt idx="3000">
                  <c:v>756</c:v>
                </c:pt>
                <c:pt idx="3001">
                  <c:v>756.25</c:v>
                </c:pt>
                <c:pt idx="3002">
                  <c:v>756.5</c:v>
                </c:pt>
                <c:pt idx="3003">
                  <c:v>756.75</c:v>
                </c:pt>
                <c:pt idx="3004">
                  <c:v>757</c:v>
                </c:pt>
                <c:pt idx="3005">
                  <c:v>757.25</c:v>
                </c:pt>
                <c:pt idx="3006">
                  <c:v>757.5</c:v>
                </c:pt>
                <c:pt idx="3007">
                  <c:v>757.75</c:v>
                </c:pt>
                <c:pt idx="3008">
                  <c:v>758</c:v>
                </c:pt>
                <c:pt idx="3009">
                  <c:v>758.25</c:v>
                </c:pt>
                <c:pt idx="3010">
                  <c:v>758.5</c:v>
                </c:pt>
                <c:pt idx="3011">
                  <c:v>758.75</c:v>
                </c:pt>
                <c:pt idx="3012">
                  <c:v>759</c:v>
                </c:pt>
                <c:pt idx="3013">
                  <c:v>759.25</c:v>
                </c:pt>
                <c:pt idx="3014">
                  <c:v>759.5</c:v>
                </c:pt>
                <c:pt idx="3015">
                  <c:v>759.75</c:v>
                </c:pt>
                <c:pt idx="3016">
                  <c:v>760</c:v>
                </c:pt>
                <c:pt idx="3017">
                  <c:v>760.25</c:v>
                </c:pt>
                <c:pt idx="3018">
                  <c:v>760.5</c:v>
                </c:pt>
                <c:pt idx="3019">
                  <c:v>760.75</c:v>
                </c:pt>
                <c:pt idx="3020">
                  <c:v>761</c:v>
                </c:pt>
                <c:pt idx="3021">
                  <c:v>761.25</c:v>
                </c:pt>
                <c:pt idx="3022">
                  <c:v>761.5</c:v>
                </c:pt>
                <c:pt idx="3023">
                  <c:v>761.75</c:v>
                </c:pt>
                <c:pt idx="3024">
                  <c:v>762</c:v>
                </c:pt>
                <c:pt idx="3025">
                  <c:v>762.25</c:v>
                </c:pt>
                <c:pt idx="3026">
                  <c:v>762.5</c:v>
                </c:pt>
                <c:pt idx="3027">
                  <c:v>762.75</c:v>
                </c:pt>
                <c:pt idx="3028">
                  <c:v>763</c:v>
                </c:pt>
                <c:pt idx="3029">
                  <c:v>763.25</c:v>
                </c:pt>
                <c:pt idx="3030">
                  <c:v>763.5</c:v>
                </c:pt>
                <c:pt idx="3031">
                  <c:v>763.75</c:v>
                </c:pt>
                <c:pt idx="3032">
                  <c:v>764</c:v>
                </c:pt>
                <c:pt idx="3033">
                  <c:v>764.25</c:v>
                </c:pt>
                <c:pt idx="3034">
                  <c:v>764.5</c:v>
                </c:pt>
                <c:pt idx="3035">
                  <c:v>764.75</c:v>
                </c:pt>
                <c:pt idx="3036">
                  <c:v>765</c:v>
                </c:pt>
                <c:pt idx="3037">
                  <c:v>765.25</c:v>
                </c:pt>
                <c:pt idx="3038">
                  <c:v>765.5</c:v>
                </c:pt>
                <c:pt idx="3039">
                  <c:v>765.75</c:v>
                </c:pt>
                <c:pt idx="3040">
                  <c:v>766</c:v>
                </c:pt>
                <c:pt idx="3041">
                  <c:v>766.25</c:v>
                </c:pt>
                <c:pt idx="3042">
                  <c:v>766.5</c:v>
                </c:pt>
                <c:pt idx="3043">
                  <c:v>766.75</c:v>
                </c:pt>
                <c:pt idx="3044">
                  <c:v>767</c:v>
                </c:pt>
                <c:pt idx="3045">
                  <c:v>767.25</c:v>
                </c:pt>
                <c:pt idx="3046">
                  <c:v>767.5</c:v>
                </c:pt>
                <c:pt idx="3047">
                  <c:v>767.75</c:v>
                </c:pt>
                <c:pt idx="3048">
                  <c:v>768</c:v>
                </c:pt>
                <c:pt idx="3049">
                  <c:v>768.25</c:v>
                </c:pt>
                <c:pt idx="3050">
                  <c:v>768.5</c:v>
                </c:pt>
                <c:pt idx="3051">
                  <c:v>768.75</c:v>
                </c:pt>
                <c:pt idx="3052">
                  <c:v>769</c:v>
                </c:pt>
                <c:pt idx="3053">
                  <c:v>769.25</c:v>
                </c:pt>
                <c:pt idx="3054">
                  <c:v>769.5</c:v>
                </c:pt>
                <c:pt idx="3055">
                  <c:v>769.75</c:v>
                </c:pt>
                <c:pt idx="3056">
                  <c:v>770</c:v>
                </c:pt>
                <c:pt idx="3057">
                  <c:v>770.25</c:v>
                </c:pt>
                <c:pt idx="3058">
                  <c:v>770.5</c:v>
                </c:pt>
                <c:pt idx="3059">
                  <c:v>770.75</c:v>
                </c:pt>
                <c:pt idx="3060">
                  <c:v>771</c:v>
                </c:pt>
                <c:pt idx="3061">
                  <c:v>771.25</c:v>
                </c:pt>
                <c:pt idx="3062">
                  <c:v>771.5</c:v>
                </c:pt>
                <c:pt idx="3063">
                  <c:v>771.75</c:v>
                </c:pt>
                <c:pt idx="3064">
                  <c:v>772</c:v>
                </c:pt>
                <c:pt idx="3065">
                  <c:v>772.25</c:v>
                </c:pt>
                <c:pt idx="3066">
                  <c:v>772.5</c:v>
                </c:pt>
                <c:pt idx="3067">
                  <c:v>772.75</c:v>
                </c:pt>
                <c:pt idx="3068">
                  <c:v>773</c:v>
                </c:pt>
                <c:pt idx="3069">
                  <c:v>773.25</c:v>
                </c:pt>
                <c:pt idx="3070">
                  <c:v>773.5</c:v>
                </c:pt>
                <c:pt idx="3071">
                  <c:v>773.75</c:v>
                </c:pt>
                <c:pt idx="3072">
                  <c:v>774</c:v>
                </c:pt>
                <c:pt idx="3073">
                  <c:v>774.25</c:v>
                </c:pt>
                <c:pt idx="3074">
                  <c:v>774.5</c:v>
                </c:pt>
                <c:pt idx="3075">
                  <c:v>774.75</c:v>
                </c:pt>
                <c:pt idx="3076">
                  <c:v>775</c:v>
                </c:pt>
                <c:pt idx="3077">
                  <c:v>775.25</c:v>
                </c:pt>
                <c:pt idx="3078">
                  <c:v>775.5</c:v>
                </c:pt>
                <c:pt idx="3079">
                  <c:v>775.75</c:v>
                </c:pt>
                <c:pt idx="3080">
                  <c:v>776</c:v>
                </c:pt>
                <c:pt idx="3081">
                  <c:v>776.25</c:v>
                </c:pt>
                <c:pt idx="3082">
                  <c:v>776.5</c:v>
                </c:pt>
                <c:pt idx="3083">
                  <c:v>776.75</c:v>
                </c:pt>
                <c:pt idx="3084">
                  <c:v>777</c:v>
                </c:pt>
                <c:pt idx="3085">
                  <c:v>777.25</c:v>
                </c:pt>
                <c:pt idx="3086">
                  <c:v>777.5</c:v>
                </c:pt>
                <c:pt idx="3087">
                  <c:v>777.75</c:v>
                </c:pt>
                <c:pt idx="3088">
                  <c:v>778</c:v>
                </c:pt>
                <c:pt idx="3089">
                  <c:v>778.25</c:v>
                </c:pt>
                <c:pt idx="3090">
                  <c:v>778.5</c:v>
                </c:pt>
                <c:pt idx="3091">
                  <c:v>778.75</c:v>
                </c:pt>
                <c:pt idx="3092">
                  <c:v>779</c:v>
                </c:pt>
                <c:pt idx="3093">
                  <c:v>779.25</c:v>
                </c:pt>
                <c:pt idx="3094">
                  <c:v>779.5</c:v>
                </c:pt>
                <c:pt idx="3095">
                  <c:v>779.75</c:v>
                </c:pt>
                <c:pt idx="3096">
                  <c:v>780</c:v>
                </c:pt>
                <c:pt idx="3097">
                  <c:v>780.25</c:v>
                </c:pt>
                <c:pt idx="3098">
                  <c:v>780.5</c:v>
                </c:pt>
                <c:pt idx="3099">
                  <c:v>780.75</c:v>
                </c:pt>
                <c:pt idx="3100">
                  <c:v>781</c:v>
                </c:pt>
                <c:pt idx="3101">
                  <c:v>781.25</c:v>
                </c:pt>
                <c:pt idx="3102">
                  <c:v>781.5</c:v>
                </c:pt>
                <c:pt idx="3103">
                  <c:v>781.75</c:v>
                </c:pt>
                <c:pt idx="3104">
                  <c:v>782</c:v>
                </c:pt>
                <c:pt idx="3105">
                  <c:v>782.25</c:v>
                </c:pt>
                <c:pt idx="3106">
                  <c:v>782.5</c:v>
                </c:pt>
                <c:pt idx="3107">
                  <c:v>782.75</c:v>
                </c:pt>
                <c:pt idx="3108">
                  <c:v>783</c:v>
                </c:pt>
                <c:pt idx="3109">
                  <c:v>783.25</c:v>
                </c:pt>
                <c:pt idx="3110">
                  <c:v>783.5</c:v>
                </c:pt>
                <c:pt idx="3111">
                  <c:v>783.75</c:v>
                </c:pt>
                <c:pt idx="3112">
                  <c:v>784</c:v>
                </c:pt>
                <c:pt idx="3113">
                  <c:v>784.25</c:v>
                </c:pt>
                <c:pt idx="3114">
                  <c:v>784.5</c:v>
                </c:pt>
                <c:pt idx="3115">
                  <c:v>784.75</c:v>
                </c:pt>
                <c:pt idx="3116">
                  <c:v>785</c:v>
                </c:pt>
                <c:pt idx="3117">
                  <c:v>785.25</c:v>
                </c:pt>
                <c:pt idx="3118">
                  <c:v>785.5</c:v>
                </c:pt>
                <c:pt idx="3119">
                  <c:v>785.75</c:v>
                </c:pt>
                <c:pt idx="3120">
                  <c:v>786</c:v>
                </c:pt>
                <c:pt idx="3121">
                  <c:v>786.25</c:v>
                </c:pt>
                <c:pt idx="3122">
                  <c:v>786.5</c:v>
                </c:pt>
                <c:pt idx="3123">
                  <c:v>786.75</c:v>
                </c:pt>
                <c:pt idx="3124">
                  <c:v>787</c:v>
                </c:pt>
                <c:pt idx="3125">
                  <c:v>787.25</c:v>
                </c:pt>
                <c:pt idx="3126">
                  <c:v>787.5</c:v>
                </c:pt>
                <c:pt idx="3127">
                  <c:v>787.75</c:v>
                </c:pt>
                <c:pt idx="3128">
                  <c:v>788</c:v>
                </c:pt>
                <c:pt idx="3129">
                  <c:v>788.25</c:v>
                </c:pt>
                <c:pt idx="3130">
                  <c:v>788.5</c:v>
                </c:pt>
                <c:pt idx="3131">
                  <c:v>788.75</c:v>
                </c:pt>
                <c:pt idx="3132">
                  <c:v>789</c:v>
                </c:pt>
                <c:pt idx="3133">
                  <c:v>789.25</c:v>
                </c:pt>
                <c:pt idx="3134">
                  <c:v>789.5</c:v>
                </c:pt>
                <c:pt idx="3135">
                  <c:v>789.75</c:v>
                </c:pt>
                <c:pt idx="3136">
                  <c:v>790</c:v>
                </c:pt>
                <c:pt idx="3137">
                  <c:v>790.25</c:v>
                </c:pt>
                <c:pt idx="3138">
                  <c:v>790.5</c:v>
                </c:pt>
                <c:pt idx="3139">
                  <c:v>790.75</c:v>
                </c:pt>
                <c:pt idx="3140">
                  <c:v>791</c:v>
                </c:pt>
                <c:pt idx="3141">
                  <c:v>791.25</c:v>
                </c:pt>
                <c:pt idx="3142">
                  <c:v>791.5</c:v>
                </c:pt>
                <c:pt idx="3143">
                  <c:v>791.75</c:v>
                </c:pt>
                <c:pt idx="3144">
                  <c:v>792</c:v>
                </c:pt>
                <c:pt idx="3145">
                  <c:v>792.25</c:v>
                </c:pt>
                <c:pt idx="3146">
                  <c:v>792.5</c:v>
                </c:pt>
                <c:pt idx="3147">
                  <c:v>792.75</c:v>
                </c:pt>
                <c:pt idx="3148">
                  <c:v>793</c:v>
                </c:pt>
                <c:pt idx="3149">
                  <c:v>793.25</c:v>
                </c:pt>
                <c:pt idx="3150">
                  <c:v>793.5</c:v>
                </c:pt>
                <c:pt idx="3151">
                  <c:v>793.75</c:v>
                </c:pt>
                <c:pt idx="3152">
                  <c:v>794</c:v>
                </c:pt>
                <c:pt idx="3153">
                  <c:v>794.25</c:v>
                </c:pt>
                <c:pt idx="3154">
                  <c:v>794.5</c:v>
                </c:pt>
                <c:pt idx="3155">
                  <c:v>794.75</c:v>
                </c:pt>
                <c:pt idx="3156">
                  <c:v>795</c:v>
                </c:pt>
                <c:pt idx="3157">
                  <c:v>795.25</c:v>
                </c:pt>
                <c:pt idx="3158">
                  <c:v>795.5</c:v>
                </c:pt>
                <c:pt idx="3159">
                  <c:v>795.75</c:v>
                </c:pt>
                <c:pt idx="3160">
                  <c:v>796</c:v>
                </c:pt>
                <c:pt idx="3161">
                  <c:v>796.25</c:v>
                </c:pt>
                <c:pt idx="3162">
                  <c:v>796.5</c:v>
                </c:pt>
                <c:pt idx="3163">
                  <c:v>796.75</c:v>
                </c:pt>
                <c:pt idx="3164">
                  <c:v>797</c:v>
                </c:pt>
                <c:pt idx="3165">
                  <c:v>797.25</c:v>
                </c:pt>
                <c:pt idx="3166">
                  <c:v>797.5</c:v>
                </c:pt>
                <c:pt idx="3167">
                  <c:v>797.75</c:v>
                </c:pt>
                <c:pt idx="3168">
                  <c:v>798</c:v>
                </c:pt>
                <c:pt idx="3169">
                  <c:v>798.25</c:v>
                </c:pt>
                <c:pt idx="3170">
                  <c:v>798.5</c:v>
                </c:pt>
                <c:pt idx="3171">
                  <c:v>798.75</c:v>
                </c:pt>
                <c:pt idx="3172">
                  <c:v>799</c:v>
                </c:pt>
                <c:pt idx="3173">
                  <c:v>799.25</c:v>
                </c:pt>
                <c:pt idx="3174">
                  <c:v>799.5</c:v>
                </c:pt>
                <c:pt idx="3175">
                  <c:v>799.75</c:v>
                </c:pt>
                <c:pt idx="3176">
                  <c:v>800</c:v>
                </c:pt>
                <c:pt idx="3177">
                  <c:v>800.25</c:v>
                </c:pt>
                <c:pt idx="3178">
                  <c:v>800.5</c:v>
                </c:pt>
                <c:pt idx="3179">
                  <c:v>800.75</c:v>
                </c:pt>
                <c:pt idx="3180">
                  <c:v>801</c:v>
                </c:pt>
                <c:pt idx="3181">
                  <c:v>801.25</c:v>
                </c:pt>
                <c:pt idx="3182">
                  <c:v>801.5</c:v>
                </c:pt>
                <c:pt idx="3183">
                  <c:v>801.75</c:v>
                </c:pt>
                <c:pt idx="3184">
                  <c:v>802</c:v>
                </c:pt>
                <c:pt idx="3185">
                  <c:v>802.25</c:v>
                </c:pt>
                <c:pt idx="3186">
                  <c:v>802.5</c:v>
                </c:pt>
                <c:pt idx="3187">
                  <c:v>802.75</c:v>
                </c:pt>
                <c:pt idx="3188">
                  <c:v>803</c:v>
                </c:pt>
                <c:pt idx="3189">
                  <c:v>803.25</c:v>
                </c:pt>
                <c:pt idx="3190">
                  <c:v>803.5</c:v>
                </c:pt>
                <c:pt idx="3191">
                  <c:v>803.75</c:v>
                </c:pt>
                <c:pt idx="3192">
                  <c:v>804</c:v>
                </c:pt>
                <c:pt idx="3193">
                  <c:v>804.25</c:v>
                </c:pt>
                <c:pt idx="3194">
                  <c:v>804.5</c:v>
                </c:pt>
                <c:pt idx="3195">
                  <c:v>804.75</c:v>
                </c:pt>
                <c:pt idx="3196">
                  <c:v>805</c:v>
                </c:pt>
                <c:pt idx="3197">
                  <c:v>805.25</c:v>
                </c:pt>
                <c:pt idx="3198">
                  <c:v>805.5</c:v>
                </c:pt>
                <c:pt idx="3199">
                  <c:v>805.75</c:v>
                </c:pt>
                <c:pt idx="3200">
                  <c:v>806</c:v>
                </c:pt>
                <c:pt idx="3201">
                  <c:v>806.25</c:v>
                </c:pt>
                <c:pt idx="3202">
                  <c:v>806.5</c:v>
                </c:pt>
                <c:pt idx="3203">
                  <c:v>806.75</c:v>
                </c:pt>
                <c:pt idx="3204">
                  <c:v>807</c:v>
                </c:pt>
                <c:pt idx="3205">
                  <c:v>807.25</c:v>
                </c:pt>
                <c:pt idx="3206">
                  <c:v>807.5</c:v>
                </c:pt>
                <c:pt idx="3207">
                  <c:v>807.75</c:v>
                </c:pt>
                <c:pt idx="3208">
                  <c:v>808</c:v>
                </c:pt>
                <c:pt idx="3209">
                  <c:v>808.25</c:v>
                </c:pt>
                <c:pt idx="3210">
                  <c:v>808.5</c:v>
                </c:pt>
                <c:pt idx="3211">
                  <c:v>808.75</c:v>
                </c:pt>
                <c:pt idx="3212">
                  <c:v>809</c:v>
                </c:pt>
                <c:pt idx="3213">
                  <c:v>809.25</c:v>
                </c:pt>
                <c:pt idx="3214">
                  <c:v>809.5</c:v>
                </c:pt>
                <c:pt idx="3215">
                  <c:v>809.75</c:v>
                </c:pt>
                <c:pt idx="3216">
                  <c:v>810</c:v>
                </c:pt>
                <c:pt idx="3217">
                  <c:v>810.25</c:v>
                </c:pt>
                <c:pt idx="3218">
                  <c:v>810.5</c:v>
                </c:pt>
                <c:pt idx="3219">
                  <c:v>810.75</c:v>
                </c:pt>
                <c:pt idx="3220">
                  <c:v>811</c:v>
                </c:pt>
                <c:pt idx="3221">
                  <c:v>811.25</c:v>
                </c:pt>
                <c:pt idx="3222">
                  <c:v>811.5</c:v>
                </c:pt>
                <c:pt idx="3223">
                  <c:v>811.75</c:v>
                </c:pt>
                <c:pt idx="3224">
                  <c:v>812</c:v>
                </c:pt>
                <c:pt idx="3225">
                  <c:v>812.25</c:v>
                </c:pt>
                <c:pt idx="3226">
                  <c:v>812.5</c:v>
                </c:pt>
                <c:pt idx="3227">
                  <c:v>812.75</c:v>
                </c:pt>
                <c:pt idx="3228">
                  <c:v>813</c:v>
                </c:pt>
                <c:pt idx="3229">
                  <c:v>813.25</c:v>
                </c:pt>
                <c:pt idx="3230">
                  <c:v>813.5</c:v>
                </c:pt>
                <c:pt idx="3231">
                  <c:v>813.75</c:v>
                </c:pt>
                <c:pt idx="3232">
                  <c:v>814</c:v>
                </c:pt>
                <c:pt idx="3233">
                  <c:v>814.25</c:v>
                </c:pt>
                <c:pt idx="3234">
                  <c:v>814.5</c:v>
                </c:pt>
                <c:pt idx="3235">
                  <c:v>814.75</c:v>
                </c:pt>
                <c:pt idx="3236">
                  <c:v>815</c:v>
                </c:pt>
                <c:pt idx="3237">
                  <c:v>815.25</c:v>
                </c:pt>
                <c:pt idx="3238">
                  <c:v>815.5</c:v>
                </c:pt>
                <c:pt idx="3239">
                  <c:v>815.75</c:v>
                </c:pt>
                <c:pt idx="3240">
                  <c:v>816</c:v>
                </c:pt>
                <c:pt idx="3241">
                  <c:v>816.25</c:v>
                </c:pt>
                <c:pt idx="3242">
                  <c:v>816.5</c:v>
                </c:pt>
                <c:pt idx="3243">
                  <c:v>816.75</c:v>
                </c:pt>
                <c:pt idx="3244">
                  <c:v>817</c:v>
                </c:pt>
                <c:pt idx="3245">
                  <c:v>817.25</c:v>
                </c:pt>
                <c:pt idx="3246">
                  <c:v>817.5</c:v>
                </c:pt>
                <c:pt idx="3247">
                  <c:v>817.75</c:v>
                </c:pt>
                <c:pt idx="3248">
                  <c:v>818</c:v>
                </c:pt>
                <c:pt idx="3249">
                  <c:v>818.25</c:v>
                </c:pt>
                <c:pt idx="3250">
                  <c:v>818.5</c:v>
                </c:pt>
                <c:pt idx="3251">
                  <c:v>818.75</c:v>
                </c:pt>
                <c:pt idx="3252">
                  <c:v>819</c:v>
                </c:pt>
                <c:pt idx="3253">
                  <c:v>819.25</c:v>
                </c:pt>
                <c:pt idx="3254">
                  <c:v>819.5</c:v>
                </c:pt>
                <c:pt idx="3255">
                  <c:v>819.75</c:v>
                </c:pt>
                <c:pt idx="3256">
                  <c:v>820</c:v>
                </c:pt>
                <c:pt idx="3257">
                  <c:v>820.25</c:v>
                </c:pt>
                <c:pt idx="3258">
                  <c:v>820.5</c:v>
                </c:pt>
                <c:pt idx="3259">
                  <c:v>820.75</c:v>
                </c:pt>
                <c:pt idx="3260">
                  <c:v>821</c:v>
                </c:pt>
                <c:pt idx="3261">
                  <c:v>821.25</c:v>
                </c:pt>
                <c:pt idx="3262">
                  <c:v>821.5</c:v>
                </c:pt>
                <c:pt idx="3263">
                  <c:v>821.75</c:v>
                </c:pt>
                <c:pt idx="3264">
                  <c:v>822</c:v>
                </c:pt>
                <c:pt idx="3265">
                  <c:v>822.25</c:v>
                </c:pt>
                <c:pt idx="3266">
                  <c:v>822.5</c:v>
                </c:pt>
                <c:pt idx="3267">
                  <c:v>822.75</c:v>
                </c:pt>
                <c:pt idx="3268">
                  <c:v>823</c:v>
                </c:pt>
                <c:pt idx="3269">
                  <c:v>823.25</c:v>
                </c:pt>
                <c:pt idx="3270">
                  <c:v>823.5</c:v>
                </c:pt>
                <c:pt idx="3271">
                  <c:v>823.75</c:v>
                </c:pt>
                <c:pt idx="3272">
                  <c:v>824</c:v>
                </c:pt>
                <c:pt idx="3273">
                  <c:v>824.25</c:v>
                </c:pt>
                <c:pt idx="3274">
                  <c:v>824.5</c:v>
                </c:pt>
                <c:pt idx="3275">
                  <c:v>824.75</c:v>
                </c:pt>
                <c:pt idx="3276">
                  <c:v>825</c:v>
                </c:pt>
                <c:pt idx="3277">
                  <c:v>825.25</c:v>
                </c:pt>
                <c:pt idx="3278">
                  <c:v>825.5</c:v>
                </c:pt>
                <c:pt idx="3279">
                  <c:v>825.75</c:v>
                </c:pt>
                <c:pt idx="3280">
                  <c:v>826</c:v>
                </c:pt>
                <c:pt idx="3281">
                  <c:v>826.25</c:v>
                </c:pt>
                <c:pt idx="3282">
                  <c:v>826.5</c:v>
                </c:pt>
                <c:pt idx="3283">
                  <c:v>826.75</c:v>
                </c:pt>
                <c:pt idx="3284">
                  <c:v>827</c:v>
                </c:pt>
                <c:pt idx="3285">
                  <c:v>827.25</c:v>
                </c:pt>
                <c:pt idx="3286">
                  <c:v>827.5</c:v>
                </c:pt>
                <c:pt idx="3287">
                  <c:v>827.75</c:v>
                </c:pt>
                <c:pt idx="3288">
                  <c:v>828</c:v>
                </c:pt>
                <c:pt idx="3289">
                  <c:v>828.25</c:v>
                </c:pt>
                <c:pt idx="3290">
                  <c:v>828.5</c:v>
                </c:pt>
                <c:pt idx="3291">
                  <c:v>828.75</c:v>
                </c:pt>
                <c:pt idx="3292">
                  <c:v>829</c:v>
                </c:pt>
                <c:pt idx="3293">
                  <c:v>829.25</c:v>
                </c:pt>
                <c:pt idx="3294">
                  <c:v>829.5</c:v>
                </c:pt>
                <c:pt idx="3295">
                  <c:v>829.75</c:v>
                </c:pt>
                <c:pt idx="3296">
                  <c:v>830</c:v>
                </c:pt>
                <c:pt idx="3297">
                  <c:v>830.25</c:v>
                </c:pt>
                <c:pt idx="3298">
                  <c:v>830.5</c:v>
                </c:pt>
                <c:pt idx="3299">
                  <c:v>830.75</c:v>
                </c:pt>
                <c:pt idx="3300">
                  <c:v>831</c:v>
                </c:pt>
                <c:pt idx="3301">
                  <c:v>831.25</c:v>
                </c:pt>
                <c:pt idx="3302">
                  <c:v>831.5</c:v>
                </c:pt>
                <c:pt idx="3303">
                  <c:v>831.75</c:v>
                </c:pt>
                <c:pt idx="3304">
                  <c:v>832</c:v>
                </c:pt>
                <c:pt idx="3305">
                  <c:v>832.25</c:v>
                </c:pt>
                <c:pt idx="3306">
                  <c:v>832.5</c:v>
                </c:pt>
                <c:pt idx="3307">
                  <c:v>832.75</c:v>
                </c:pt>
                <c:pt idx="3308">
                  <c:v>833</c:v>
                </c:pt>
                <c:pt idx="3309">
                  <c:v>833.25</c:v>
                </c:pt>
                <c:pt idx="3310">
                  <c:v>833.5</c:v>
                </c:pt>
                <c:pt idx="3311">
                  <c:v>833.75</c:v>
                </c:pt>
                <c:pt idx="3312">
                  <c:v>834</c:v>
                </c:pt>
                <c:pt idx="3313">
                  <c:v>834.25</c:v>
                </c:pt>
                <c:pt idx="3314">
                  <c:v>834.5</c:v>
                </c:pt>
                <c:pt idx="3315">
                  <c:v>834.75</c:v>
                </c:pt>
                <c:pt idx="3316">
                  <c:v>835</c:v>
                </c:pt>
                <c:pt idx="3317">
                  <c:v>835.25</c:v>
                </c:pt>
                <c:pt idx="3318">
                  <c:v>835.5</c:v>
                </c:pt>
                <c:pt idx="3319">
                  <c:v>835.75</c:v>
                </c:pt>
                <c:pt idx="3320">
                  <c:v>836</c:v>
                </c:pt>
                <c:pt idx="3321">
                  <c:v>836.25</c:v>
                </c:pt>
                <c:pt idx="3322">
                  <c:v>836.5</c:v>
                </c:pt>
                <c:pt idx="3323">
                  <c:v>836.75</c:v>
                </c:pt>
                <c:pt idx="3324">
                  <c:v>837</c:v>
                </c:pt>
                <c:pt idx="3325">
                  <c:v>837.25</c:v>
                </c:pt>
                <c:pt idx="3326">
                  <c:v>837.5</c:v>
                </c:pt>
                <c:pt idx="3327">
                  <c:v>837.75</c:v>
                </c:pt>
                <c:pt idx="3328">
                  <c:v>838</c:v>
                </c:pt>
                <c:pt idx="3329">
                  <c:v>838.25</c:v>
                </c:pt>
                <c:pt idx="3330">
                  <c:v>838.5</c:v>
                </c:pt>
                <c:pt idx="3331">
                  <c:v>838.75</c:v>
                </c:pt>
                <c:pt idx="3332">
                  <c:v>839</c:v>
                </c:pt>
                <c:pt idx="3333">
                  <c:v>839.25</c:v>
                </c:pt>
                <c:pt idx="3334">
                  <c:v>839.5</c:v>
                </c:pt>
                <c:pt idx="3335">
                  <c:v>839.75</c:v>
                </c:pt>
                <c:pt idx="3336">
                  <c:v>840</c:v>
                </c:pt>
                <c:pt idx="3337">
                  <c:v>840.25</c:v>
                </c:pt>
                <c:pt idx="3338">
                  <c:v>840.5</c:v>
                </c:pt>
                <c:pt idx="3339">
                  <c:v>840.75</c:v>
                </c:pt>
                <c:pt idx="3340">
                  <c:v>841</c:v>
                </c:pt>
                <c:pt idx="3341">
                  <c:v>841.25</c:v>
                </c:pt>
                <c:pt idx="3342">
                  <c:v>841.5</c:v>
                </c:pt>
                <c:pt idx="3343">
                  <c:v>841.75</c:v>
                </c:pt>
                <c:pt idx="3344">
                  <c:v>842</c:v>
                </c:pt>
                <c:pt idx="3345">
                  <c:v>842.25</c:v>
                </c:pt>
                <c:pt idx="3346">
                  <c:v>842.5</c:v>
                </c:pt>
                <c:pt idx="3347">
                  <c:v>842.75</c:v>
                </c:pt>
                <c:pt idx="3348">
                  <c:v>843</c:v>
                </c:pt>
                <c:pt idx="3349">
                  <c:v>843.25</c:v>
                </c:pt>
                <c:pt idx="3350">
                  <c:v>843.5</c:v>
                </c:pt>
                <c:pt idx="3351">
                  <c:v>843.75</c:v>
                </c:pt>
                <c:pt idx="3352">
                  <c:v>844</c:v>
                </c:pt>
                <c:pt idx="3353">
                  <c:v>844.25</c:v>
                </c:pt>
                <c:pt idx="3354">
                  <c:v>844.5</c:v>
                </c:pt>
                <c:pt idx="3355">
                  <c:v>844.75</c:v>
                </c:pt>
                <c:pt idx="3356">
                  <c:v>845</c:v>
                </c:pt>
                <c:pt idx="3357">
                  <c:v>845.25</c:v>
                </c:pt>
                <c:pt idx="3358">
                  <c:v>845.5</c:v>
                </c:pt>
                <c:pt idx="3359">
                  <c:v>845.75</c:v>
                </c:pt>
                <c:pt idx="3360">
                  <c:v>846</c:v>
                </c:pt>
                <c:pt idx="3361">
                  <c:v>846.25</c:v>
                </c:pt>
                <c:pt idx="3362">
                  <c:v>846.5</c:v>
                </c:pt>
                <c:pt idx="3363">
                  <c:v>846.75</c:v>
                </c:pt>
                <c:pt idx="3364">
                  <c:v>847</c:v>
                </c:pt>
                <c:pt idx="3365">
                  <c:v>847.25</c:v>
                </c:pt>
                <c:pt idx="3366">
                  <c:v>847.5</c:v>
                </c:pt>
                <c:pt idx="3367">
                  <c:v>847.75</c:v>
                </c:pt>
                <c:pt idx="3368">
                  <c:v>848</c:v>
                </c:pt>
                <c:pt idx="3369">
                  <c:v>848.25</c:v>
                </c:pt>
                <c:pt idx="3370">
                  <c:v>848.5</c:v>
                </c:pt>
                <c:pt idx="3371">
                  <c:v>848.75</c:v>
                </c:pt>
                <c:pt idx="3372">
                  <c:v>849</c:v>
                </c:pt>
                <c:pt idx="3373">
                  <c:v>849.25</c:v>
                </c:pt>
                <c:pt idx="3374">
                  <c:v>849.5</c:v>
                </c:pt>
                <c:pt idx="3375">
                  <c:v>849.75</c:v>
                </c:pt>
                <c:pt idx="3376">
                  <c:v>850</c:v>
                </c:pt>
                <c:pt idx="3377">
                  <c:v>850.25</c:v>
                </c:pt>
                <c:pt idx="3378">
                  <c:v>850.5</c:v>
                </c:pt>
                <c:pt idx="3379">
                  <c:v>850.75</c:v>
                </c:pt>
                <c:pt idx="3380">
                  <c:v>851</c:v>
                </c:pt>
                <c:pt idx="3381">
                  <c:v>851.25</c:v>
                </c:pt>
                <c:pt idx="3382">
                  <c:v>851.5</c:v>
                </c:pt>
                <c:pt idx="3383">
                  <c:v>851.75</c:v>
                </c:pt>
                <c:pt idx="3384">
                  <c:v>852</c:v>
                </c:pt>
                <c:pt idx="3385">
                  <c:v>852.25</c:v>
                </c:pt>
                <c:pt idx="3386">
                  <c:v>852.5</c:v>
                </c:pt>
                <c:pt idx="3387">
                  <c:v>852.75</c:v>
                </c:pt>
                <c:pt idx="3388">
                  <c:v>853</c:v>
                </c:pt>
                <c:pt idx="3389">
                  <c:v>853.25</c:v>
                </c:pt>
                <c:pt idx="3390">
                  <c:v>853.5</c:v>
                </c:pt>
                <c:pt idx="3391">
                  <c:v>853.75</c:v>
                </c:pt>
                <c:pt idx="3392">
                  <c:v>854</c:v>
                </c:pt>
                <c:pt idx="3393">
                  <c:v>854.25</c:v>
                </c:pt>
                <c:pt idx="3394">
                  <c:v>854.5</c:v>
                </c:pt>
                <c:pt idx="3395">
                  <c:v>854.75</c:v>
                </c:pt>
                <c:pt idx="3396">
                  <c:v>855</c:v>
                </c:pt>
                <c:pt idx="3397">
                  <c:v>855.25</c:v>
                </c:pt>
                <c:pt idx="3398">
                  <c:v>855.5</c:v>
                </c:pt>
                <c:pt idx="3399">
                  <c:v>855.75</c:v>
                </c:pt>
                <c:pt idx="3400">
                  <c:v>856</c:v>
                </c:pt>
                <c:pt idx="3401">
                  <c:v>856.25</c:v>
                </c:pt>
                <c:pt idx="3402">
                  <c:v>856.5</c:v>
                </c:pt>
                <c:pt idx="3403">
                  <c:v>856.75</c:v>
                </c:pt>
                <c:pt idx="3404">
                  <c:v>857</c:v>
                </c:pt>
                <c:pt idx="3405">
                  <c:v>857.25</c:v>
                </c:pt>
                <c:pt idx="3406">
                  <c:v>857.5</c:v>
                </c:pt>
                <c:pt idx="3407">
                  <c:v>857.75</c:v>
                </c:pt>
                <c:pt idx="3408">
                  <c:v>858</c:v>
                </c:pt>
                <c:pt idx="3409">
                  <c:v>858.25</c:v>
                </c:pt>
                <c:pt idx="3410">
                  <c:v>858.5</c:v>
                </c:pt>
                <c:pt idx="3411">
                  <c:v>858.75</c:v>
                </c:pt>
                <c:pt idx="3412">
                  <c:v>859</c:v>
                </c:pt>
                <c:pt idx="3413">
                  <c:v>859.25</c:v>
                </c:pt>
                <c:pt idx="3414">
                  <c:v>859.5</c:v>
                </c:pt>
                <c:pt idx="3415">
                  <c:v>859.75</c:v>
                </c:pt>
                <c:pt idx="3416">
                  <c:v>860</c:v>
                </c:pt>
                <c:pt idx="3417">
                  <c:v>860.25</c:v>
                </c:pt>
                <c:pt idx="3418">
                  <c:v>860.5</c:v>
                </c:pt>
                <c:pt idx="3419">
                  <c:v>860.75</c:v>
                </c:pt>
                <c:pt idx="3420">
                  <c:v>861</c:v>
                </c:pt>
                <c:pt idx="3421">
                  <c:v>861.25</c:v>
                </c:pt>
                <c:pt idx="3422">
                  <c:v>861.5</c:v>
                </c:pt>
                <c:pt idx="3423">
                  <c:v>861.75</c:v>
                </c:pt>
                <c:pt idx="3424">
                  <c:v>862</c:v>
                </c:pt>
                <c:pt idx="3425">
                  <c:v>862.25</c:v>
                </c:pt>
                <c:pt idx="3426">
                  <c:v>862.5</c:v>
                </c:pt>
                <c:pt idx="3427">
                  <c:v>862.75</c:v>
                </c:pt>
                <c:pt idx="3428">
                  <c:v>863</c:v>
                </c:pt>
                <c:pt idx="3429">
                  <c:v>863.25</c:v>
                </c:pt>
                <c:pt idx="3430">
                  <c:v>863.5</c:v>
                </c:pt>
                <c:pt idx="3431">
                  <c:v>863.75</c:v>
                </c:pt>
                <c:pt idx="3432">
                  <c:v>864</c:v>
                </c:pt>
                <c:pt idx="3433">
                  <c:v>864.25</c:v>
                </c:pt>
                <c:pt idx="3434">
                  <c:v>864.5</c:v>
                </c:pt>
                <c:pt idx="3435">
                  <c:v>864.75</c:v>
                </c:pt>
                <c:pt idx="3436">
                  <c:v>865</c:v>
                </c:pt>
                <c:pt idx="3437">
                  <c:v>865.25</c:v>
                </c:pt>
                <c:pt idx="3438">
                  <c:v>865.5</c:v>
                </c:pt>
                <c:pt idx="3439">
                  <c:v>865.75</c:v>
                </c:pt>
                <c:pt idx="3440">
                  <c:v>866</c:v>
                </c:pt>
                <c:pt idx="3441">
                  <c:v>866.25</c:v>
                </c:pt>
                <c:pt idx="3442">
                  <c:v>866.5</c:v>
                </c:pt>
                <c:pt idx="3443">
                  <c:v>866.75</c:v>
                </c:pt>
                <c:pt idx="3444">
                  <c:v>867</c:v>
                </c:pt>
                <c:pt idx="3445">
                  <c:v>867.25</c:v>
                </c:pt>
                <c:pt idx="3446">
                  <c:v>867.5</c:v>
                </c:pt>
                <c:pt idx="3447">
                  <c:v>867.75</c:v>
                </c:pt>
                <c:pt idx="3448">
                  <c:v>868</c:v>
                </c:pt>
                <c:pt idx="3449">
                  <c:v>868.25</c:v>
                </c:pt>
                <c:pt idx="3450">
                  <c:v>868.5</c:v>
                </c:pt>
                <c:pt idx="3451">
                  <c:v>868.75</c:v>
                </c:pt>
                <c:pt idx="3452">
                  <c:v>869</c:v>
                </c:pt>
                <c:pt idx="3453">
                  <c:v>869.25</c:v>
                </c:pt>
                <c:pt idx="3454">
                  <c:v>869.5</c:v>
                </c:pt>
                <c:pt idx="3455">
                  <c:v>869.75</c:v>
                </c:pt>
                <c:pt idx="3456">
                  <c:v>870</c:v>
                </c:pt>
                <c:pt idx="3457">
                  <c:v>870.25</c:v>
                </c:pt>
                <c:pt idx="3458">
                  <c:v>870.5</c:v>
                </c:pt>
                <c:pt idx="3459">
                  <c:v>870.75</c:v>
                </c:pt>
                <c:pt idx="3460">
                  <c:v>871</c:v>
                </c:pt>
                <c:pt idx="3461">
                  <c:v>871.25</c:v>
                </c:pt>
                <c:pt idx="3462">
                  <c:v>871.5</c:v>
                </c:pt>
                <c:pt idx="3463">
                  <c:v>871.75</c:v>
                </c:pt>
                <c:pt idx="3464">
                  <c:v>872</c:v>
                </c:pt>
                <c:pt idx="3465">
                  <c:v>872.25</c:v>
                </c:pt>
                <c:pt idx="3466">
                  <c:v>872.5</c:v>
                </c:pt>
                <c:pt idx="3467">
                  <c:v>872.75</c:v>
                </c:pt>
                <c:pt idx="3468">
                  <c:v>873</c:v>
                </c:pt>
                <c:pt idx="3469">
                  <c:v>873.25</c:v>
                </c:pt>
                <c:pt idx="3470">
                  <c:v>873.5</c:v>
                </c:pt>
                <c:pt idx="3471">
                  <c:v>873.75</c:v>
                </c:pt>
                <c:pt idx="3472">
                  <c:v>874</c:v>
                </c:pt>
                <c:pt idx="3473">
                  <c:v>874.25</c:v>
                </c:pt>
                <c:pt idx="3474">
                  <c:v>874.5</c:v>
                </c:pt>
                <c:pt idx="3475">
                  <c:v>874.75</c:v>
                </c:pt>
                <c:pt idx="3476">
                  <c:v>875</c:v>
                </c:pt>
                <c:pt idx="3477">
                  <c:v>875.25</c:v>
                </c:pt>
                <c:pt idx="3478">
                  <c:v>875.5</c:v>
                </c:pt>
                <c:pt idx="3479">
                  <c:v>875.75</c:v>
                </c:pt>
                <c:pt idx="3480">
                  <c:v>876</c:v>
                </c:pt>
                <c:pt idx="3481">
                  <c:v>876.25</c:v>
                </c:pt>
                <c:pt idx="3482">
                  <c:v>876.5</c:v>
                </c:pt>
                <c:pt idx="3483">
                  <c:v>876.75</c:v>
                </c:pt>
                <c:pt idx="3484">
                  <c:v>877</c:v>
                </c:pt>
                <c:pt idx="3485">
                  <c:v>877.25</c:v>
                </c:pt>
                <c:pt idx="3486">
                  <c:v>877.5</c:v>
                </c:pt>
                <c:pt idx="3487">
                  <c:v>877.75</c:v>
                </c:pt>
                <c:pt idx="3488">
                  <c:v>878</c:v>
                </c:pt>
                <c:pt idx="3489">
                  <c:v>878.25</c:v>
                </c:pt>
                <c:pt idx="3490">
                  <c:v>878.5</c:v>
                </c:pt>
                <c:pt idx="3491">
                  <c:v>878.75</c:v>
                </c:pt>
                <c:pt idx="3492">
                  <c:v>879</c:v>
                </c:pt>
                <c:pt idx="3493">
                  <c:v>879.25</c:v>
                </c:pt>
                <c:pt idx="3494">
                  <c:v>879.5</c:v>
                </c:pt>
                <c:pt idx="3495">
                  <c:v>879.75</c:v>
                </c:pt>
                <c:pt idx="3496">
                  <c:v>880</c:v>
                </c:pt>
                <c:pt idx="3497">
                  <c:v>880.25</c:v>
                </c:pt>
                <c:pt idx="3498">
                  <c:v>880.5</c:v>
                </c:pt>
                <c:pt idx="3499">
                  <c:v>880.75</c:v>
                </c:pt>
                <c:pt idx="3500">
                  <c:v>881</c:v>
                </c:pt>
                <c:pt idx="3501">
                  <c:v>881.25</c:v>
                </c:pt>
                <c:pt idx="3502">
                  <c:v>881.5</c:v>
                </c:pt>
                <c:pt idx="3503">
                  <c:v>881.75</c:v>
                </c:pt>
                <c:pt idx="3504">
                  <c:v>882</c:v>
                </c:pt>
                <c:pt idx="3505">
                  <c:v>882.25</c:v>
                </c:pt>
                <c:pt idx="3506">
                  <c:v>882.5</c:v>
                </c:pt>
                <c:pt idx="3507">
                  <c:v>882.75</c:v>
                </c:pt>
                <c:pt idx="3508">
                  <c:v>883</c:v>
                </c:pt>
                <c:pt idx="3509">
                  <c:v>883.25</c:v>
                </c:pt>
                <c:pt idx="3510">
                  <c:v>883.5</c:v>
                </c:pt>
                <c:pt idx="3511">
                  <c:v>883.75</c:v>
                </c:pt>
                <c:pt idx="3512">
                  <c:v>884</c:v>
                </c:pt>
                <c:pt idx="3513">
                  <c:v>884.25</c:v>
                </c:pt>
                <c:pt idx="3514">
                  <c:v>884.5</c:v>
                </c:pt>
                <c:pt idx="3515">
                  <c:v>884.75</c:v>
                </c:pt>
                <c:pt idx="3516">
                  <c:v>885</c:v>
                </c:pt>
                <c:pt idx="3517">
                  <c:v>885.25</c:v>
                </c:pt>
                <c:pt idx="3518">
                  <c:v>885.5</c:v>
                </c:pt>
                <c:pt idx="3519">
                  <c:v>885.75</c:v>
                </c:pt>
                <c:pt idx="3520">
                  <c:v>886</c:v>
                </c:pt>
                <c:pt idx="3521">
                  <c:v>886.25</c:v>
                </c:pt>
                <c:pt idx="3522">
                  <c:v>886.5</c:v>
                </c:pt>
                <c:pt idx="3523">
                  <c:v>886.75</c:v>
                </c:pt>
                <c:pt idx="3524">
                  <c:v>887</c:v>
                </c:pt>
                <c:pt idx="3525">
                  <c:v>887.25</c:v>
                </c:pt>
                <c:pt idx="3526">
                  <c:v>887.5</c:v>
                </c:pt>
                <c:pt idx="3527">
                  <c:v>887.75</c:v>
                </c:pt>
                <c:pt idx="3528">
                  <c:v>888</c:v>
                </c:pt>
                <c:pt idx="3529">
                  <c:v>888.25</c:v>
                </c:pt>
                <c:pt idx="3530">
                  <c:v>888.5</c:v>
                </c:pt>
                <c:pt idx="3531">
                  <c:v>888.75</c:v>
                </c:pt>
                <c:pt idx="3532">
                  <c:v>889</c:v>
                </c:pt>
                <c:pt idx="3533">
                  <c:v>889.25</c:v>
                </c:pt>
                <c:pt idx="3534">
                  <c:v>889.5</c:v>
                </c:pt>
                <c:pt idx="3535">
                  <c:v>889.75</c:v>
                </c:pt>
                <c:pt idx="3536">
                  <c:v>890</c:v>
                </c:pt>
                <c:pt idx="3537">
                  <c:v>890.25</c:v>
                </c:pt>
                <c:pt idx="3538">
                  <c:v>890.5</c:v>
                </c:pt>
                <c:pt idx="3539">
                  <c:v>890.75</c:v>
                </c:pt>
                <c:pt idx="3540">
                  <c:v>891</c:v>
                </c:pt>
                <c:pt idx="3541">
                  <c:v>891.25</c:v>
                </c:pt>
                <c:pt idx="3542">
                  <c:v>891.5</c:v>
                </c:pt>
                <c:pt idx="3543">
                  <c:v>891.75</c:v>
                </c:pt>
                <c:pt idx="3544">
                  <c:v>892</c:v>
                </c:pt>
                <c:pt idx="3545">
                  <c:v>892.25</c:v>
                </c:pt>
                <c:pt idx="3546">
                  <c:v>892.5</c:v>
                </c:pt>
                <c:pt idx="3547">
                  <c:v>892.75</c:v>
                </c:pt>
                <c:pt idx="3548">
                  <c:v>893</c:v>
                </c:pt>
                <c:pt idx="3549">
                  <c:v>893.25</c:v>
                </c:pt>
                <c:pt idx="3550">
                  <c:v>893.5</c:v>
                </c:pt>
                <c:pt idx="3551">
                  <c:v>893.75</c:v>
                </c:pt>
                <c:pt idx="3552">
                  <c:v>894</c:v>
                </c:pt>
                <c:pt idx="3553">
                  <c:v>894.25</c:v>
                </c:pt>
                <c:pt idx="3554">
                  <c:v>894.5</c:v>
                </c:pt>
                <c:pt idx="3555">
                  <c:v>894.75</c:v>
                </c:pt>
                <c:pt idx="3556">
                  <c:v>895</c:v>
                </c:pt>
                <c:pt idx="3557">
                  <c:v>895.25</c:v>
                </c:pt>
                <c:pt idx="3558">
                  <c:v>895.5</c:v>
                </c:pt>
                <c:pt idx="3559">
                  <c:v>895.75</c:v>
                </c:pt>
                <c:pt idx="3560">
                  <c:v>896</c:v>
                </c:pt>
                <c:pt idx="3561">
                  <c:v>896.25</c:v>
                </c:pt>
                <c:pt idx="3562">
                  <c:v>896.5</c:v>
                </c:pt>
                <c:pt idx="3563">
                  <c:v>896.75</c:v>
                </c:pt>
                <c:pt idx="3564">
                  <c:v>897</c:v>
                </c:pt>
                <c:pt idx="3565">
                  <c:v>897.25</c:v>
                </c:pt>
                <c:pt idx="3566">
                  <c:v>897.5</c:v>
                </c:pt>
                <c:pt idx="3567">
                  <c:v>897.75</c:v>
                </c:pt>
                <c:pt idx="3568">
                  <c:v>898</c:v>
                </c:pt>
                <c:pt idx="3569">
                  <c:v>898.25</c:v>
                </c:pt>
                <c:pt idx="3570">
                  <c:v>898.5</c:v>
                </c:pt>
                <c:pt idx="3571">
                  <c:v>898.75</c:v>
                </c:pt>
                <c:pt idx="3572">
                  <c:v>899</c:v>
                </c:pt>
                <c:pt idx="3573">
                  <c:v>899.25</c:v>
                </c:pt>
                <c:pt idx="3574">
                  <c:v>899.5</c:v>
                </c:pt>
                <c:pt idx="3575">
                  <c:v>899.75</c:v>
                </c:pt>
                <c:pt idx="3576">
                  <c:v>900</c:v>
                </c:pt>
                <c:pt idx="3577">
                  <c:v>900.25</c:v>
                </c:pt>
                <c:pt idx="3578">
                  <c:v>900.5</c:v>
                </c:pt>
                <c:pt idx="3579">
                  <c:v>900.75</c:v>
                </c:pt>
                <c:pt idx="3580">
                  <c:v>901</c:v>
                </c:pt>
                <c:pt idx="3581">
                  <c:v>901.25</c:v>
                </c:pt>
                <c:pt idx="3582">
                  <c:v>901.5</c:v>
                </c:pt>
                <c:pt idx="3583">
                  <c:v>901.75</c:v>
                </c:pt>
                <c:pt idx="3584">
                  <c:v>902</c:v>
                </c:pt>
                <c:pt idx="3585">
                  <c:v>902.25</c:v>
                </c:pt>
                <c:pt idx="3586">
                  <c:v>902.5</c:v>
                </c:pt>
                <c:pt idx="3587">
                  <c:v>902.75</c:v>
                </c:pt>
                <c:pt idx="3588">
                  <c:v>903</c:v>
                </c:pt>
                <c:pt idx="3589">
                  <c:v>903.25</c:v>
                </c:pt>
                <c:pt idx="3590">
                  <c:v>903.5</c:v>
                </c:pt>
                <c:pt idx="3591">
                  <c:v>903.75</c:v>
                </c:pt>
                <c:pt idx="3592">
                  <c:v>904</c:v>
                </c:pt>
                <c:pt idx="3593">
                  <c:v>904.25</c:v>
                </c:pt>
                <c:pt idx="3594">
                  <c:v>904.5</c:v>
                </c:pt>
                <c:pt idx="3595">
                  <c:v>904.75</c:v>
                </c:pt>
                <c:pt idx="3596">
                  <c:v>905</c:v>
                </c:pt>
                <c:pt idx="3597">
                  <c:v>905.25</c:v>
                </c:pt>
                <c:pt idx="3598">
                  <c:v>905.5</c:v>
                </c:pt>
                <c:pt idx="3599">
                  <c:v>905.75</c:v>
                </c:pt>
                <c:pt idx="3600">
                  <c:v>906</c:v>
                </c:pt>
                <c:pt idx="3601">
                  <c:v>906.25</c:v>
                </c:pt>
                <c:pt idx="3602">
                  <c:v>906.5</c:v>
                </c:pt>
                <c:pt idx="3603">
                  <c:v>906.75</c:v>
                </c:pt>
                <c:pt idx="3604">
                  <c:v>907</c:v>
                </c:pt>
                <c:pt idx="3605">
                  <c:v>907.25</c:v>
                </c:pt>
                <c:pt idx="3606">
                  <c:v>907.5</c:v>
                </c:pt>
                <c:pt idx="3607">
                  <c:v>907.75</c:v>
                </c:pt>
                <c:pt idx="3608">
                  <c:v>908</c:v>
                </c:pt>
                <c:pt idx="3609">
                  <c:v>908.25</c:v>
                </c:pt>
                <c:pt idx="3610">
                  <c:v>908.5</c:v>
                </c:pt>
                <c:pt idx="3611">
                  <c:v>908.75</c:v>
                </c:pt>
                <c:pt idx="3612">
                  <c:v>909</c:v>
                </c:pt>
                <c:pt idx="3613">
                  <c:v>909.25</c:v>
                </c:pt>
                <c:pt idx="3614">
                  <c:v>909.5</c:v>
                </c:pt>
                <c:pt idx="3615">
                  <c:v>909.75</c:v>
                </c:pt>
                <c:pt idx="3616">
                  <c:v>910</c:v>
                </c:pt>
                <c:pt idx="3617">
                  <c:v>910.25</c:v>
                </c:pt>
                <c:pt idx="3618">
                  <c:v>910.5</c:v>
                </c:pt>
                <c:pt idx="3619">
                  <c:v>910.75</c:v>
                </c:pt>
                <c:pt idx="3620">
                  <c:v>911</c:v>
                </c:pt>
                <c:pt idx="3621">
                  <c:v>911.25</c:v>
                </c:pt>
                <c:pt idx="3622">
                  <c:v>911.5</c:v>
                </c:pt>
                <c:pt idx="3623">
                  <c:v>911.75</c:v>
                </c:pt>
                <c:pt idx="3624">
                  <c:v>912</c:v>
                </c:pt>
                <c:pt idx="3625">
                  <c:v>912.25</c:v>
                </c:pt>
                <c:pt idx="3626">
                  <c:v>912.5</c:v>
                </c:pt>
                <c:pt idx="3627">
                  <c:v>912.75</c:v>
                </c:pt>
                <c:pt idx="3628">
                  <c:v>913</c:v>
                </c:pt>
                <c:pt idx="3629">
                  <c:v>913.25</c:v>
                </c:pt>
                <c:pt idx="3630">
                  <c:v>913.5</c:v>
                </c:pt>
                <c:pt idx="3631">
                  <c:v>913.75</c:v>
                </c:pt>
                <c:pt idx="3632">
                  <c:v>914</c:v>
                </c:pt>
                <c:pt idx="3633">
                  <c:v>914.25</c:v>
                </c:pt>
                <c:pt idx="3634">
                  <c:v>914.5</c:v>
                </c:pt>
                <c:pt idx="3635">
                  <c:v>914.75</c:v>
                </c:pt>
                <c:pt idx="3636">
                  <c:v>915</c:v>
                </c:pt>
                <c:pt idx="3637">
                  <c:v>915.25</c:v>
                </c:pt>
                <c:pt idx="3638">
                  <c:v>915.5</c:v>
                </c:pt>
                <c:pt idx="3639">
                  <c:v>915.75</c:v>
                </c:pt>
                <c:pt idx="3640">
                  <c:v>916</c:v>
                </c:pt>
                <c:pt idx="3641">
                  <c:v>916.25</c:v>
                </c:pt>
                <c:pt idx="3642">
                  <c:v>916.5</c:v>
                </c:pt>
                <c:pt idx="3643">
                  <c:v>916.75</c:v>
                </c:pt>
                <c:pt idx="3644">
                  <c:v>917</c:v>
                </c:pt>
                <c:pt idx="3645">
                  <c:v>917.25</c:v>
                </c:pt>
                <c:pt idx="3646">
                  <c:v>917.5</c:v>
                </c:pt>
                <c:pt idx="3647">
                  <c:v>917.75</c:v>
                </c:pt>
                <c:pt idx="3648">
                  <c:v>918</c:v>
                </c:pt>
                <c:pt idx="3649">
                  <c:v>918.25</c:v>
                </c:pt>
                <c:pt idx="3650">
                  <c:v>918.5</c:v>
                </c:pt>
                <c:pt idx="3651">
                  <c:v>918.75</c:v>
                </c:pt>
                <c:pt idx="3652">
                  <c:v>919</c:v>
                </c:pt>
                <c:pt idx="3653">
                  <c:v>919.25</c:v>
                </c:pt>
                <c:pt idx="3654">
                  <c:v>919.5</c:v>
                </c:pt>
                <c:pt idx="3655">
                  <c:v>919.75</c:v>
                </c:pt>
                <c:pt idx="3656">
                  <c:v>920</c:v>
                </c:pt>
                <c:pt idx="3657">
                  <c:v>920.25</c:v>
                </c:pt>
                <c:pt idx="3658">
                  <c:v>920.5</c:v>
                </c:pt>
                <c:pt idx="3659">
                  <c:v>920.75</c:v>
                </c:pt>
                <c:pt idx="3660">
                  <c:v>921</c:v>
                </c:pt>
                <c:pt idx="3661">
                  <c:v>921.25</c:v>
                </c:pt>
                <c:pt idx="3662">
                  <c:v>921.5</c:v>
                </c:pt>
                <c:pt idx="3663">
                  <c:v>921.75</c:v>
                </c:pt>
                <c:pt idx="3664">
                  <c:v>922</c:v>
                </c:pt>
                <c:pt idx="3665">
                  <c:v>922.25</c:v>
                </c:pt>
                <c:pt idx="3666">
                  <c:v>922.5</c:v>
                </c:pt>
                <c:pt idx="3667">
                  <c:v>922.75</c:v>
                </c:pt>
                <c:pt idx="3668">
                  <c:v>923</c:v>
                </c:pt>
                <c:pt idx="3669">
                  <c:v>923.25</c:v>
                </c:pt>
                <c:pt idx="3670">
                  <c:v>923.5</c:v>
                </c:pt>
                <c:pt idx="3671">
                  <c:v>923.75</c:v>
                </c:pt>
                <c:pt idx="3672">
                  <c:v>924</c:v>
                </c:pt>
                <c:pt idx="3673">
                  <c:v>924.25</c:v>
                </c:pt>
                <c:pt idx="3674">
                  <c:v>924.5</c:v>
                </c:pt>
                <c:pt idx="3675">
                  <c:v>924.75</c:v>
                </c:pt>
                <c:pt idx="3676">
                  <c:v>925</c:v>
                </c:pt>
                <c:pt idx="3677">
                  <c:v>925.25</c:v>
                </c:pt>
                <c:pt idx="3678">
                  <c:v>925.5</c:v>
                </c:pt>
                <c:pt idx="3679">
                  <c:v>925.75</c:v>
                </c:pt>
                <c:pt idx="3680">
                  <c:v>926</c:v>
                </c:pt>
                <c:pt idx="3681">
                  <c:v>926.25</c:v>
                </c:pt>
                <c:pt idx="3682">
                  <c:v>926.5</c:v>
                </c:pt>
                <c:pt idx="3683">
                  <c:v>926.75</c:v>
                </c:pt>
                <c:pt idx="3684">
                  <c:v>927</c:v>
                </c:pt>
                <c:pt idx="3685">
                  <c:v>927.25</c:v>
                </c:pt>
                <c:pt idx="3686">
                  <c:v>927.5</c:v>
                </c:pt>
                <c:pt idx="3687">
                  <c:v>927.75</c:v>
                </c:pt>
                <c:pt idx="3688">
                  <c:v>928</c:v>
                </c:pt>
                <c:pt idx="3689">
                  <c:v>928.25</c:v>
                </c:pt>
                <c:pt idx="3690">
                  <c:v>928.5</c:v>
                </c:pt>
                <c:pt idx="3691">
                  <c:v>928.75</c:v>
                </c:pt>
                <c:pt idx="3692">
                  <c:v>929</c:v>
                </c:pt>
                <c:pt idx="3693">
                  <c:v>929.25</c:v>
                </c:pt>
                <c:pt idx="3694">
                  <c:v>929.5</c:v>
                </c:pt>
                <c:pt idx="3695">
                  <c:v>929.75</c:v>
                </c:pt>
                <c:pt idx="3696">
                  <c:v>930</c:v>
                </c:pt>
                <c:pt idx="3697">
                  <c:v>930.25</c:v>
                </c:pt>
                <c:pt idx="3698">
                  <c:v>930.5</c:v>
                </c:pt>
                <c:pt idx="3699">
                  <c:v>930.75</c:v>
                </c:pt>
                <c:pt idx="3700">
                  <c:v>931</c:v>
                </c:pt>
                <c:pt idx="3701">
                  <c:v>931.25</c:v>
                </c:pt>
                <c:pt idx="3702">
                  <c:v>931.5</c:v>
                </c:pt>
                <c:pt idx="3703">
                  <c:v>931.75</c:v>
                </c:pt>
                <c:pt idx="3704">
                  <c:v>932</c:v>
                </c:pt>
                <c:pt idx="3705">
                  <c:v>932.25</c:v>
                </c:pt>
                <c:pt idx="3706">
                  <c:v>932.5</c:v>
                </c:pt>
                <c:pt idx="3707">
                  <c:v>932.75</c:v>
                </c:pt>
                <c:pt idx="3708">
                  <c:v>933</c:v>
                </c:pt>
                <c:pt idx="3709">
                  <c:v>933.25</c:v>
                </c:pt>
                <c:pt idx="3710">
                  <c:v>933.5</c:v>
                </c:pt>
                <c:pt idx="3711">
                  <c:v>933.75</c:v>
                </c:pt>
                <c:pt idx="3712">
                  <c:v>934</c:v>
                </c:pt>
                <c:pt idx="3713">
                  <c:v>934.25</c:v>
                </c:pt>
                <c:pt idx="3714">
                  <c:v>934.5</c:v>
                </c:pt>
                <c:pt idx="3715">
                  <c:v>934.75</c:v>
                </c:pt>
                <c:pt idx="3716">
                  <c:v>935</c:v>
                </c:pt>
                <c:pt idx="3717">
                  <c:v>935.25</c:v>
                </c:pt>
                <c:pt idx="3718">
                  <c:v>935.5</c:v>
                </c:pt>
                <c:pt idx="3719">
                  <c:v>935.75</c:v>
                </c:pt>
                <c:pt idx="3720">
                  <c:v>936</c:v>
                </c:pt>
                <c:pt idx="3721">
                  <c:v>936.25</c:v>
                </c:pt>
                <c:pt idx="3722">
                  <c:v>936.5</c:v>
                </c:pt>
                <c:pt idx="3723">
                  <c:v>936.75</c:v>
                </c:pt>
                <c:pt idx="3724">
                  <c:v>937</c:v>
                </c:pt>
                <c:pt idx="3725">
                  <c:v>937.25</c:v>
                </c:pt>
                <c:pt idx="3726">
                  <c:v>937.5</c:v>
                </c:pt>
                <c:pt idx="3727">
                  <c:v>937.75</c:v>
                </c:pt>
                <c:pt idx="3728">
                  <c:v>938</c:v>
                </c:pt>
                <c:pt idx="3729">
                  <c:v>938.25</c:v>
                </c:pt>
                <c:pt idx="3730">
                  <c:v>938.5</c:v>
                </c:pt>
                <c:pt idx="3731">
                  <c:v>938.75</c:v>
                </c:pt>
                <c:pt idx="3732">
                  <c:v>939</c:v>
                </c:pt>
                <c:pt idx="3733">
                  <c:v>939.25</c:v>
                </c:pt>
                <c:pt idx="3734">
                  <c:v>939.5</c:v>
                </c:pt>
                <c:pt idx="3735">
                  <c:v>939.75</c:v>
                </c:pt>
                <c:pt idx="3736">
                  <c:v>940</c:v>
                </c:pt>
                <c:pt idx="3737">
                  <c:v>940.25</c:v>
                </c:pt>
                <c:pt idx="3738">
                  <c:v>940.5</c:v>
                </c:pt>
                <c:pt idx="3739">
                  <c:v>940.75</c:v>
                </c:pt>
                <c:pt idx="3740">
                  <c:v>941</c:v>
                </c:pt>
                <c:pt idx="3741">
                  <c:v>941.25</c:v>
                </c:pt>
                <c:pt idx="3742">
                  <c:v>941.5</c:v>
                </c:pt>
                <c:pt idx="3743">
                  <c:v>941.75</c:v>
                </c:pt>
                <c:pt idx="3744">
                  <c:v>942</c:v>
                </c:pt>
                <c:pt idx="3745">
                  <c:v>942.25</c:v>
                </c:pt>
                <c:pt idx="3746">
                  <c:v>942.5</c:v>
                </c:pt>
                <c:pt idx="3747">
                  <c:v>942.75</c:v>
                </c:pt>
                <c:pt idx="3748">
                  <c:v>943</c:v>
                </c:pt>
                <c:pt idx="3749">
                  <c:v>943.25</c:v>
                </c:pt>
                <c:pt idx="3750">
                  <c:v>943.5</c:v>
                </c:pt>
                <c:pt idx="3751">
                  <c:v>943.75</c:v>
                </c:pt>
                <c:pt idx="3752">
                  <c:v>944</c:v>
                </c:pt>
                <c:pt idx="3753">
                  <c:v>944.25</c:v>
                </c:pt>
                <c:pt idx="3754">
                  <c:v>944.5</c:v>
                </c:pt>
                <c:pt idx="3755">
                  <c:v>944.75</c:v>
                </c:pt>
                <c:pt idx="3756">
                  <c:v>945</c:v>
                </c:pt>
                <c:pt idx="3757">
                  <c:v>945.25</c:v>
                </c:pt>
                <c:pt idx="3758">
                  <c:v>945.5</c:v>
                </c:pt>
                <c:pt idx="3759">
                  <c:v>945.75</c:v>
                </c:pt>
                <c:pt idx="3760">
                  <c:v>946</c:v>
                </c:pt>
                <c:pt idx="3761">
                  <c:v>946.25</c:v>
                </c:pt>
                <c:pt idx="3762">
                  <c:v>946.5</c:v>
                </c:pt>
                <c:pt idx="3763">
                  <c:v>946.75</c:v>
                </c:pt>
                <c:pt idx="3764">
                  <c:v>947</c:v>
                </c:pt>
                <c:pt idx="3765">
                  <c:v>947.25</c:v>
                </c:pt>
                <c:pt idx="3766">
                  <c:v>947.5</c:v>
                </c:pt>
                <c:pt idx="3767">
                  <c:v>947.75</c:v>
                </c:pt>
                <c:pt idx="3768">
                  <c:v>948</c:v>
                </c:pt>
                <c:pt idx="3769">
                  <c:v>948.25</c:v>
                </c:pt>
                <c:pt idx="3770">
                  <c:v>948.5</c:v>
                </c:pt>
                <c:pt idx="3771">
                  <c:v>948.75</c:v>
                </c:pt>
                <c:pt idx="3772">
                  <c:v>949</c:v>
                </c:pt>
                <c:pt idx="3773">
                  <c:v>949.25</c:v>
                </c:pt>
                <c:pt idx="3774">
                  <c:v>949.5</c:v>
                </c:pt>
                <c:pt idx="3775">
                  <c:v>949.75</c:v>
                </c:pt>
                <c:pt idx="3776">
                  <c:v>950</c:v>
                </c:pt>
                <c:pt idx="3777">
                  <c:v>950.25</c:v>
                </c:pt>
                <c:pt idx="3778">
                  <c:v>950.5</c:v>
                </c:pt>
                <c:pt idx="3779">
                  <c:v>950.75</c:v>
                </c:pt>
                <c:pt idx="3780">
                  <c:v>951</c:v>
                </c:pt>
                <c:pt idx="3781">
                  <c:v>951.25</c:v>
                </c:pt>
                <c:pt idx="3782">
                  <c:v>951.5</c:v>
                </c:pt>
                <c:pt idx="3783">
                  <c:v>951.75</c:v>
                </c:pt>
                <c:pt idx="3784">
                  <c:v>952</c:v>
                </c:pt>
                <c:pt idx="3785">
                  <c:v>952.25</c:v>
                </c:pt>
                <c:pt idx="3786">
                  <c:v>952.5</c:v>
                </c:pt>
                <c:pt idx="3787">
                  <c:v>952.75</c:v>
                </c:pt>
                <c:pt idx="3788">
                  <c:v>953</c:v>
                </c:pt>
                <c:pt idx="3789">
                  <c:v>953.25</c:v>
                </c:pt>
                <c:pt idx="3790">
                  <c:v>953.5</c:v>
                </c:pt>
                <c:pt idx="3791">
                  <c:v>953.75</c:v>
                </c:pt>
                <c:pt idx="3792">
                  <c:v>954</c:v>
                </c:pt>
                <c:pt idx="3793">
                  <c:v>954.25</c:v>
                </c:pt>
                <c:pt idx="3794">
                  <c:v>954.5</c:v>
                </c:pt>
                <c:pt idx="3795">
                  <c:v>954.75</c:v>
                </c:pt>
                <c:pt idx="3796">
                  <c:v>955</c:v>
                </c:pt>
                <c:pt idx="3797">
                  <c:v>955.25</c:v>
                </c:pt>
                <c:pt idx="3798">
                  <c:v>955.5</c:v>
                </c:pt>
                <c:pt idx="3799">
                  <c:v>955.75</c:v>
                </c:pt>
                <c:pt idx="3800">
                  <c:v>956</c:v>
                </c:pt>
                <c:pt idx="3801">
                  <c:v>956.25</c:v>
                </c:pt>
                <c:pt idx="3802">
                  <c:v>956.5</c:v>
                </c:pt>
                <c:pt idx="3803">
                  <c:v>956.75</c:v>
                </c:pt>
                <c:pt idx="3804">
                  <c:v>957</c:v>
                </c:pt>
                <c:pt idx="3805">
                  <c:v>957.25</c:v>
                </c:pt>
                <c:pt idx="3806">
                  <c:v>957.5</c:v>
                </c:pt>
                <c:pt idx="3807">
                  <c:v>957.75</c:v>
                </c:pt>
                <c:pt idx="3808">
                  <c:v>958</c:v>
                </c:pt>
                <c:pt idx="3809">
                  <c:v>958.25</c:v>
                </c:pt>
                <c:pt idx="3810">
                  <c:v>958.5</c:v>
                </c:pt>
                <c:pt idx="3811">
                  <c:v>958.75</c:v>
                </c:pt>
                <c:pt idx="3812">
                  <c:v>959</c:v>
                </c:pt>
                <c:pt idx="3813">
                  <c:v>959.25</c:v>
                </c:pt>
                <c:pt idx="3814">
                  <c:v>959.5</c:v>
                </c:pt>
                <c:pt idx="3815">
                  <c:v>959.75</c:v>
                </c:pt>
                <c:pt idx="3816">
                  <c:v>960</c:v>
                </c:pt>
                <c:pt idx="3817">
                  <c:v>960.25</c:v>
                </c:pt>
                <c:pt idx="3818">
                  <c:v>960.5</c:v>
                </c:pt>
                <c:pt idx="3819">
                  <c:v>960.75</c:v>
                </c:pt>
                <c:pt idx="3820">
                  <c:v>961</c:v>
                </c:pt>
                <c:pt idx="3821">
                  <c:v>961.25</c:v>
                </c:pt>
                <c:pt idx="3822">
                  <c:v>961.5</c:v>
                </c:pt>
                <c:pt idx="3823">
                  <c:v>961.75</c:v>
                </c:pt>
                <c:pt idx="3824">
                  <c:v>962</c:v>
                </c:pt>
                <c:pt idx="3825">
                  <c:v>962.25</c:v>
                </c:pt>
                <c:pt idx="3826">
                  <c:v>962.5</c:v>
                </c:pt>
                <c:pt idx="3827">
                  <c:v>962.75</c:v>
                </c:pt>
                <c:pt idx="3828">
                  <c:v>963</c:v>
                </c:pt>
                <c:pt idx="3829">
                  <c:v>963.25</c:v>
                </c:pt>
                <c:pt idx="3830">
                  <c:v>963.5</c:v>
                </c:pt>
                <c:pt idx="3831">
                  <c:v>963.75</c:v>
                </c:pt>
                <c:pt idx="3832">
                  <c:v>964</c:v>
                </c:pt>
                <c:pt idx="3833">
                  <c:v>964.25</c:v>
                </c:pt>
                <c:pt idx="3834">
                  <c:v>964.5</c:v>
                </c:pt>
                <c:pt idx="3835">
                  <c:v>964.75</c:v>
                </c:pt>
                <c:pt idx="3836">
                  <c:v>965</c:v>
                </c:pt>
                <c:pt idx="3837">
                  <c:v>965.25</c:v>
                </c:pt>
                <c:pt idx="3838">
                  <c:v>965.5</c:v>
                </c:pt>
                <c:pt idx="3839">
                  <c:v>965.75</c:v>
                </c:pt>
                <c:pt idx="3840">
                  <c:v>966</c:v>
                </c:pt>
                <c:pt idx="3841">
                  <c:v>966.25</c:v>
                </c:pt>
                <c:pt idx="3842">
                  <c:v>966.5</c:v>
                </c:pt>
                <c:pt idx="3843">
                  <c:v>966.75</c:v>
                </c:pt>
                <c:pt idx="3844">
                  <c:v>967</c:v>
                </c:pt>
                <c:pt idx="3845">
                  <c:v>967.25</c:v>
                </c:pt>
                <c:pt idx="3846">
                  <c:v>967.5</c:v>
                </c:pt>
                <c:pt idx="3847">
                  <c:v>967.75</c:v>
                </c:pt>
                <c:pt idx="3848">
                  <c:v>968</c:v>
                </c:pt>
                <c:pt idx="3849">
                  <c:v>968.25</c:v>
                </c:pt>
                <c:pt idx="3850">
                  <c:v>968.5</c:v>
                </c:pt>
                <c:pt idx="3851">
                  <c:v>968.75</c:v>
                </c:pt>
                <c:pt idx="3852">
                  <c:v>969</c:v>
                </c:pt>
                <c:pt idx="3853">
                  <c:v>969.25</c:v>
                </c:pt>
                <c:pt idx="3854">
                  <c:v>969.5</c:v>
                </c:pt>
                <c:pt idx="3855">
                  <c:v>969.75</c:v>
                </c:pt>
                <c:pt idx="3856">
                  <c:v>970</c:v>
                </c:pt>
                <c:pt idx="3857">
                  <c:v>970.25</c:v>
                </c:pt>
                <c:pt idx="3858">
                  <c:v>970.5</c:v>
                </c:pt>
                <c:pt idx="3859">
                  <c:v>970.75</c:v>
                </c:pt>
                <c:pt idx="3860">
                  <c:v>971</c:v>
                </c:pt>
                <c:pt idx="3861">
                  <c:v>971.25</c:v>
                </c:pt>
                <c:pt idx="3862">
                  <c:v>971.5</c:v>
                </c:pt>
                <c:pt idx="3863">
                  <c:v>971.75</c:v>
                </c:pt>
                <c:pt idx="3864">
                  <c:v>972</c:v>
                </c:pt>
                <c:pt idx="3865">
                  <c:v>972.25</c:v>
                </c:pt>
                <c:pt idx="3866">
                  <c:v>972.5</c:v>
                </c:pt>
                <c:pt idx="3867">
                  <c:v>972.75</c:v>
                </c:pt>
                <c:pt idx="3868">
                  <c:v>973</c:v>
                </c:pt>
                <c:pt idx="3869">
                  <c:v>973.25</c:v>
                </c:pt>
                <c:pt idx="3870">
                  <c:v>973.5</c:v>
                </c:pt>
                <c:pt idx="3871">
                  <c:v>973.75</c:v>
                </c:pt>
                <c:pt idx="3872">
                  <c:v>974</c:v>
                </c:pt>
                <c:pt idx="3873">
                  <c:v>974.25</c:v>
                </c:pt>
                <c:pt idx="3874">
                  <c:v>974.5</c:v>
                </c:pt>
                <c:pt idx="3875">
                  <c:v>974.75</c:v>
                </c:pt>
                <c:pt idx="3876">
                  <c:v>975</c:v>
                </c:pt>
                <c:pt idx="3877">
                  <c:v>975.25</c:v>
                </c:pt>
                <c:pt idx="3878">
                  <c:v>975.5</c:v>
                </c:pt>
                <c:pt idx="3879">
                  <c:v>975.75</c:v>
                </c:pt>
                <c:pt idx="3880">
                  <c:v>976</c:v>
                </c:pt>
                <c:pt idx="3881">
                  <c:v>976.25</c:v>
                </c:pt>
                <c:pt idx="3882">
                  <c:v>976.5</c:v>
                </c:pt>
                <c:pt idx="3883">
                  <c:v>976.75</c:v>
                </c:pt>
                <c:pt idx="3884">
                  <c:v>977</c:v>
                </c:pt>
                <c:pt idx="3885">
                  <c:v>977.25</c:v>
                </c:pt>
                <c:pt idx="3886">
                  <c:v>977.5</c:v>
                </c:pt>
                <c:pt idx="3887">
                  <c:v>977.75</c:v>
                </c:pt>
                <c:pt idx="3888">
                  <c:v>978</c:v>
                </c:pt>
                <c:pt idx="3889">
                  <c:v>978.25</c:v>
                </c:pt>
                <c:pt idx="3890">
                  <c:v>978.5</c:v>
                </c:pt>
                <c:pt idx="3891">
                  <c:v>978.75</c:v>
                </c:pt>
                <c:pt idx="3892">
                  <c:v>979</c:v>
                </c:pt>
                <c:pt idx="3893">
                  <c:v>979.25</c:v>
                </c:pt>
                <c:pt idx="3894">
                  <c:v>979.5</c:v>
                </c:pt>
                <c:pt idx="3895">
                  <c:v>979.75</c:v>
                </c:pt>
                <c:pt idx="3896">
                  <c:v>980</c:v>
                </c:pt>
                <c:pt idx="3897">
                  <c:v>980.25</c:v>
                </c:pt>
                <c:pt idx="3898">
                  <c:v>980.5</c:v>
                </c:pt>
                <c:pt idx="3899">
                  <c:v>980.75</c:v>
                </c:pt>
                <c:pt idx="3900">
                  <c:v>981</c:v>
                </c:pt>
                <c:pt idx="3901">
                  <c:v>981.25</c:v>
                </c:pt>
                <c:pt idx="3902">
                  <c:v>981.5</c:v>
                </c:pt>
                <c:pt idx="3903">
                  <c:v>981.75</c:v>
                </c:pt>
                <c:pt idx="3904">
                  <c:v>982</c:v>
                </c:pt>
                <c:pt idx="3905">
                  <c:v>982.25</c:v>
                </c:pt>
                <c:pt idx="3906">
                  <c:v>982.5</c:v>
                </c:pt>
                <c:pt idx="3907">
                  <c:v>982.75</c:v>
                </c:pt>
                <c:pt idx="3908">
                  <c:v>983</c:v>
                </c:pt>
                <c:pt idx="3909">
                  <c:v>983.25</c:v>
                </c:pt>
                <c:pt idx="3910">
                  <c:v>983.5</c:v>
                </c:pt>
                <c:pt idx="3911">
                  <c:v>983.75</c:v>
                </c:pt>
                <c:pt idx="3912">
                  <c:v>984</c:v>
                </c:pt>
                <c:pt idx="3913">
                  <c:v>984.25</c:v>
                </c:pt>
                <c:pt idx="3914">
                  <c:v>984.5</c:v>
                </c:pt>
                <c:pt idx="3915">
                  <c:v>984.75</c:v>
                </c:pt>
                <c:pt idx="3916">
                  <c:v>985</c:v>
                </c:pt>
                <c:pt idx="3917">
                  <c:v>985.25</c:v>
                </c:pt>
                <c:pt idx="3918">
                  <c:v>985.5</c:v>
                </c:pt>
                <c:pt idx="3919">
                  <c:v>985.75</c:v>
                </c:pt>
                <c:pt idx="3920">
                  <c:v>986</c:v>
                </c:pt>
                <c:pt idx="3921">
                  <c:v>986.25</c:v>
                </c:pt>
                <c:pt idx="3922">
                  <c:v>986.5</c:v>
                </c:pt>
                <c:pt idx="3923">
                  <c:v>986.75</c:v>
                </c:pt>
                <c:pt idx="3924">
                  <c:v>987</c:v>
                </c:pt>
                <c:pt idx="3925">
                  <c:v>987.25</c:v>
                </c:pt>
                <c:pt idx="3926">
                  <c:v>987.5</c:v>
                </c:pt>
                <c:pt idx="3927">
                  <c:v>987.75</c:v>
                </c:pt>
                <c:pt idx="3928">
                  <c:v>988</c:v>
                </c:pt>
                <c:pt idx="3929">
                  <c:v>988.25</c:v>
                </c:pt>
                <c:pt idx="3930">
                  <c:v>988.5</c:v>
                </c:pt>
                <c:pt idx="3931">
                  <c:v>988.75</c:v>
                </c:pt>
                <c:pt idx="3932">
                  <c:v>989</c:v>
                </c:pt>
                <c:pt idx="3933">
                  <c:v>989.25</c:v>
                </c:pt>
                <c:pt idx="3934">
                  <c:v>989.5</c:v>
                </c:pt>
                <c:pt idx="3935">
                  <c:v>989.75</c:v>
                </c:pt>
                <c:pt idx="3936">
                  <c:v>990</c:v>
                </c:pt>
                <c:pt idx="3937">
                  <c:v>990.25</c:v>
                </c:pt>
                <c:pt idx="3938">
                  <c:v>990.5</c:v>
                </c:pt>
                <c:pt idx="3939">
                  <c:v>990.75</c:v>
                </c:pt>
                <c:pt idx="3940">
                  <c:v>991</c:v>
                </c:pt>
                <c:pt idx="3941">
                  <c:v>991.25</c:v>
                </c:pt>
                <c:pt idx="3942">
                  <c:v>991.5</c:v>
                </c:pt>
                <c:pt idx="3943">
                  <c:v>991.75</c:v>
                </c:pt>
                <c:pt idx="3944">
                  <c:v>992</c:v>
                </c:pt>
                <c:pt idx="3945">
                  <c:v>992.25</c:v>
                </c:pt>
                <c:pt idx="3946">
                  <c:v>992.5</c:v>
                </c:pt>
                <c:pt idx="3947">
                  <c:v>992.75</c:v>
                </c:pt>
                <c:pt idx="3948">
                  <c:v>993</c:v>
                </c:pt>
                <c:pt idx="3949">
                  <c:v>993.25</c:v>
                </c:pt>
                <c:pt idx="3950">
                  <c:v>993.5</c:v>
                </c:pt>
                <c:pt idx="3951">
                  <c:v>993.75</c:v>
                </c:pt>
                <c:pt idx="3952">
                  <c:v>994</c:v>
                </c:pt>
                <c:pt idx="3953">
                  <c:v>994.25</c:v>
                </c:pt>
                <c:pt idx="3954">
                  <c:v>994.5</c:v>
                </c:pt>
                <c:pt idx="3955">
                  <c:v>994.75</c:v>
                </c:pt>
                <c:pt idx="3956">
                  <c:v>995</c:v>
                </c:pt>
                <c:pt idx="3957">
                  <c:v>995.25</c:v>
                </c:pt>
                <c:pt idx="3958">
                  <c:v>995.5</c:v>
                </c:pt>
                <c:pt idx="3959">
                  <c:v>995.75</c:v>
                </c:pt>
                <c:pt idx="3960">
                  <c:v>996</c:v>
                </c:pt>
                <c:pt idx="3961">
                  <c:v>996.25</c:v>
                </c:pt>
                <c:pt idx="3962">
                  <c:v>996.5</c:v>
                </c:pt>
                <c:pt idx="3963">
                  <c:v>996.75</c:v>
                </c:pt>
                <c:pt idx="3964">
                  <c:v>997</c:v>
                </c:pt>
                <c:pt idx="3965">
                  <c:v>997.25</c:v>
                </c:pt>
                <c:pt idx="3966">
                  <c:v>997.5</c:v>
                </c:pt>
                <c:pt idx="3967">
                  <c:v>997.75</c:v>
                </c:pt>
                <c:pt idx="3968">
                  <c:v>998</c:v>
                </c:pt>
                <c:pt idx="3969">
                  <c:v>998.25</c:v>
                </c:pt>
                <c:pt idx="3970">
                  <c:v>998.5</c:v>
                </c:pt>
                <c:pt idx="3971">
                  <c:v>998.75</c:v>
                </c:pt>
                <c:pt idx="3972">
                  <c:v>999</c:v>
                </c:pt>
                <c:pt idx="3973">
                  <c:v>999.25</c:v>
                </c:pt>
                <c:pt idx="3974">
                  <c:v>999.5</c:v>
                </c:pt>
                <c:pt idx="3975">
                  <c:v>999.75</c:v>
                </c:pt>
                <c:pt idx="3976">
                  <c:v>1000</c:v>
                </c:pt>
                <c:pt idx="3977">
                  <c:v>1000.25</c:v>
                </c:pt>
                <c:pt idx="3978">
                  <c:v>1000.5</c:v>
                </c:pt>
                <c:pt idx="3979">
                  <c:v>1000.75</c:v>
                </c:pt>
                <c:pt idx="3980">
                  <c:v>1001</c:v>
                </c:pt>
                <c:pt idx="3981">
                  <c:v>1001.25</c:v>
                </c:pt>
                <c:pt idx="3982">
                  <c:v>1001.5</c:v>
                </c:pt>
                <c:pt idx="3983">
                  <c:v>1001.75</c:v>
                </c:pt>
                <c:pt idx="3984">
                  <c:v>1002</c:v>
                </c:pt>
                <c:pt idx="3985">
                  <c:v>1002.25</c:v>
                </c:pt>
                <c:pt idx="3986">
                  <c:v>1002.5</c:v>
                </c:pt>
                <c:pt idx="3987">
                  <c:v>1002.75</c:v>
                </c:pt>
                <c:pt idx="3988">
                  <c:v>1003</c:v>
                </c:pt>
                <c:pt idx="3989">
                  <c:v>1003.25</c:v>
                </c:pt>
                <c:pt idx="3990">
                  <c:v>1003.5</c:v>
                </c:pt>
                <c:pt idx="3991">
                  <c:v>1003.75</c:v>
                </c:pt>
                <c:pt idx="3992">
                  <c:v>1004</c:v>
                </c:pt>
                <c:pt idx="3993">
                  <c:v>1004.25</c:v>
                </c:pt>
                <c:pt idx="3994">
                  <c:v>1004.5</c:v>
                </c:pt>
                <c:pt idx="3995">
                  <c:v>1004.75</c:v>
                </c:pt>
                <c:pt idx="3996">
                  <c:v>1005</c:v>
                </c:pt>
                <c:pt idx="3997">
                  <c:v>1005.25</c:v>
                </c:pt>
                <c:pt idx="3998">
                  <c:v>1005.5</c:v>
                </c:pt>
                <c:pt idx="3999">
                  <c:v>1005.75</c:v>
                </c:pt>
                <c:pt idx="4000">
                  <c:v>1006</c:v>
                </c:pt>
                <c:pt idx="4001">
                  <c:v>1006.25</c:v>
                </c:pt>
                <c:pt idx="4002">
                  <c:v>1006.5</c:v>
                </c:pt>
                <c:pt idx="4003">
                  <c:v>1006.75</c:v>
                </c:pt>
                <c:pt idx="4004">
                  <c:v>1007</c:v>
                </c:pt>
                <c:pt idx="4005">
                  <c:v>1007.25</c:v>
                </c:pt>
                <c:pt idx="4006">
                  <c:v>1007.5</c:v>
                </c:pt>
                <c:pt idx="4007">
                  <c:v>1007.75</c:v>
                </c:pt>
                <c:pt idx="4008">
                  <c:v>1008</c:v>
                </c:pt>
                <c:pt idx="4009">
                  <c:v>1008.25</c:v>
                </c:pt>
                <c:pt idx="4010">
                  <c:v>1008.5</c:v>
                </c:pt>
                <c:pt idx="4011">
                  <c:v>1008.75</c:v>
                </c:pt>
                <c:pt idx="4012">
                  <c:v>1009</c:v>
                </c:pt>
                <c:pt idx="4013">
                  <c:v>1009.25</c:v>
                </c:pt>
                <c:pt idx="4014">
                  <c:v>1009.5</c:v>
                </c:pt>
                <c:pt idx="4015">
                  <c:v>1009.75</c:v>
                </c:pt>
                <c:pt idx="4016">
                  <c:v>1010</c:v>
                </c:pt>
                <c:pt idx="4017">
                  <c:v>1010.25</c:v>
                </c:pt>
                <c:pt idx="4018">
                  <c:v>1010.5</c:v>
                </c:pt>
                <c:pt idx="4019">
                  <c:v>1010.75</c:v>
                </c:pt>
                <c:pt idx="4020">
                  <c:v>1011</c:v>
                </c:pt>
                <c:pt idx="4021">
                  <c:v>1011.25</c:v>
                </c:pt>
                <c:pt idx="4022">
                  <c:v>1011.5</c:v>
                </c:pt>
                <c:pt idx="4023">
                  <c:v>1011.75</c:v>
                </c:pt>
                <c:pt idx="4024">
                  <c:v>1012</c:v>
                </c:pt>
                <c:pt idx="4025">
                  <c:v>1012.25</c:v>
                </c:pt>
                <c:pt idx="4026">
                  <c:v>1012.5</c:v>
                </c:pt>
                <c:pt idx="4027">
                  <c:v>1012.75</c:v>
                </c:pt>
                <c:pt idx="4028">
                  <c:v>1013</c:v>
                </c:pt>
                <c:pt idx="4029">
                  <c:v>1013.25</c:v>
                </c:pt>
                <c:pt idx="4030">
                  <c:v>1013.5</c:v>
                </c:pt>
                <c:pt idx="4031">
                  <c:v>1013.75</c:v>
                </c:pt>
                <c:pt idx="4032">
                  <c:v>1014</c:v>
                </c:pt>
                <c:pt idx="4033">
                  <c:v>1014.25</c:v>
                </c:pt>
                <c:pt idx="4034">
                  <c:v>1014.5</c:v>
                </c:pt>
                <c:pt idx="4035">
                  <c:v>1014.75</c:v>
                </c:pt>
                <c:pt idx="4036">
                  <c:v>1015</c:v>
                </c:pt>
                <c:pt idx="4037">
                  <c:v>1015.25</c:v>
                </c:pt>
                <c:pt idx="4038">
                  <c:v>1015.5</c:v>
                </c:pt>
                <c:pt idx="4039">
                  <c:v>1015.75</c:v>
                </c:pt>
                <c:pt idx="4040">
                  <c:v>1016</c:v>
                </c:pt>
                <c:pt idx="4041">
                  <c:v>1016.25</c:v>
                </c:pt>
                <c:pt idx="4042">
                  <c:v>1016.5</c:v>
                </c:pt>
                <c:pt idx="4043">
                  <c:v>1016.75</c:v>
                </c:pt>
                <c:pt idx="4044">
                  <c:v>1017</c:v>
                </c:pt>
                <c:pt idx="4045">
                  <c:v>1017.25</c:v>
                </c:pt>
                <c:pt idx="4046">
                  <c:v>1017.5</c:v>
                </c:pt>
                <c:pt idx="4047">
                  <c:v>1017.75</c:v>
                </c:pt>
                <c:pt idx="4048">
                  <c:v>1018</c:v>
                </c:pt>
                <c:pt idx="4049">
                  <c:v>1018.25</c:v>
                </c:pt>
                <c:pt idx="4050">
                  <c:v>1018.5</c:v>
                </c:pt>
                <c:pt idx="4051">
                  <c:v>1018.75</c:v>
                </c:pt>
                <c:pt idx="4052">
                  <c:v>1019</c:v>
                </c:pt>
                <c:pt idx="4053">
                  <c:v>1019.25</c:v>
                </c:pt>
                <c:pt idx="4054">
                  <c:v>1019.5</c:v>
                </c:pt>
                <c:pt idx="4055">
                  <c:v>1019.75</c:v>
                </c:pt>
                <c:pt idx="4056">
                  <c:v>1020</c:v>
                </c:pt>
                <c:pt idx="4057">
                  <c:v>1020.25</c:v>
                </c:pt>
                <c:pt idx="4058">
                  <c:v>1020.5</c:v>
                </c:pt>
                <c:pt idx="4059">
                  <c:v>1020.75</c:v>
                </c:pt>
                <c:pt idx="4060">
                  <c:v>1021</c:v>
                </c:pt>
                <c:pt idx="4061">
                  <c:v>1021.25</c:v>
                </c:pt>
                <c:pt idx="4062">
                  <c:v>1021.5</c:v>
                </c:pt>
                <c:pt idx="4063">
                  <c:v>1021.75</c:v>
                </c:pt>
                <c:pt idx="4064">
                  <c:v>1022</c:v>
                </c:pt>
                <c:pt idx="4065">
                  <c:v>1022.25</c:v>
                </c:pt>
                <c:pt idx="4066">
                  <c:v>1022.5</c:v>
                </c:pt>
                <c:pt idx="4067">
                  <c:v>1022.75</c:v>
                </c:pt>
                <c:pt idx="4068">
                  <c:v>1023</c:v>
                </c:pt>
                <c:pt idx="4069">
                  <c:v>1023.25</c:v>
                </c:pt>
                <c:pt idx="4070">
                  <c:v>1023.5</c:v>
                </c:pt>
                <c:pt idx="4071">
                  <c:v>1023.75</c:v>
                </c:pt>
                <c:pt idx="4072">
                  <c:v>1024</c:v>
                </c:pt>
                <c:pt idx="4073">
                  <c:v>1024.25</c:v>
                </c:pt>
                <c:pt idx="4074">
                  <c:v>1024.5</c:v>
                </c:pt>
                <c:pt idx="4075">
                  <c:v>1024.75</c:v>
                </c:pt>
                <c:pt idx="4076">
                  <c:v>1025</c:v>
                </c:pt>
                <c:pt idx="4077">
                  <c:v>1025.25</c:v>
                </c:pt>
                <c:pt idx="4078">
                  <c:v>1025.5</c:v>
                </c:pt>
                <c:pt idx="4079">
                  <c:v>1025.75</c:v>
                </c:pt>
                <c:pt idx="4080">
                  <c:v>1026</c:v>
                </c:pt>
                <c:pt idx="4081">
                  <c:v>1026.25</c:v>
                </c:pt>
                <c:pt idx="4082">
                  <c:v>1026.5</c:v>
                </c:pt>
                <c:pt idx="4083">
                  <c:v>1026.75</c:v>
                </c:pt>
                <c:pt idx="4084">
                  <c:v>1027</c:v>
                </c:pt>
                <c:pt idx="4085">
                  <c:v>1027.25</c:v>
                </c:pt>
                <c:pt idx="4086">
                  <c:v>1027.5</c:v>
                </c:pt>
                <c:pt idx="4087">
                  <c:v>1027.75</c:v>
                </c:pt>
                <c:pt idx="4088">
                  <c:v>1028</c:v>
                </c:pt>
                <c:pt idx="4089">
                  <c:v>1028.25</c:v>
                </c:pt>
                <c:pt idx="4090">
                  <c:v>1028.5</c:v>
                </c:pt>
                <c:pt idx="4091">
                  <c:v>1028.75</c:v>
                </c:pt>
                <c:pt idx="4092">
                  <c:v>1029</c:v>
                </c:pt>
                <c:pt idx="4093">
                  <c:v>1029.25</c:v>
                </c:pt>
                <c:pt idx="4094">
                  <c:v>1029.5</c:v>
                </c:pt>
                <c:pt idx="4095">
                  <c:v>1029.75</c:v>
                </c:pt>
                <c:pt idx="4096">
                  <c:v>1030</c:v>
                </c:pt>
                <c:pt idx="4097">
                  <c:v>1030.25</c:v>
                </c:pt>
                <c:pt idx="4098">
                  <c:v>1030.5</c:v>
                </c:pt>
                <c:pt idx="4099">
                  <c:v>1030.75</c:v>
                </c:pt>
                <c:pt idx="4100">
                  <c:v>1031</c:v>
                </c:pt>
                <c:pt idx="4101">
                  <c:v>1031.25</c:v>
                </c:pt>
                <c:pt idx="4102">
                  <c:v>1031.5</c:v>
                </c:pt>
                <c:pt idx="4103">
                  <c:v>1031.75</c:v>
                </c:pt>
                <c:pt idx="4104">
                  <c:v>1032</c:v>
                </c:pt>
                <c:pt idx="4105">
                  <c:v>1032.25</c:v>
                </c:pt>
                <c:pt idx="4106">
                  <c:v>1032.5</c:v>
                </c:pt>
                <c:pt idx="4107">
                  <c:v>1032.75</c:v>
                </c:pt>
                <c:pt idx="4108">
                  <c:v>1033</c:v>
                </c:pt>
                <c:pt idx="4109">
                  <c:v>1033.25</c:v>
                </c:pt>
                <c:pt idx="4110">
                  <c:v>1033.5</c:v>
                </c:pt>
                <c:pt idx="4111">
                  <c:v>1033.75</c:v>
                </c:pt>
                <c:pt idx="4112">
                  <c:v>1034</c:v>
                </c:pt>
                <c:pt idx="4113">
                  <c:v>1034.25</c:v>
                </c:pt>
                <c:pt idx="4114">
                  <c:v>1034.5</c:v>
                </c:pt>
                <c:pt idx="4115">
                  <c:v>1034.75</c:v>
                </c:pt>
                <c:pt idx="4116">
                  <c:v>1035</c:v>
                </c:pt>
                <c:pt idx="4117">
                  <c:v>1035.25</c:v>
                </c:pt>
                <c:pt idx="4118">
                  <c:v>1035.5</c:v>
                </c:pt>
                <c:pt idx="4119">
                  <c:v>1035.75</c:v>
                </c:pt>
                <c:pt idx="4120">
                  <c:v>1036</c:v>
                </c:pt>
                <c:pt idx="4121">
                  <c:v>1036.25</c:v>
                </c:pt>
                <c:pt idx="4122">
                  <c:v>1036.5</c:v>
                </c:pt>
                <c:pt idx="4123">
                  <c:v>1036.75</c:v>
                </c:pt>
                <c:pt idx="4124">
                  <c:v>1037</c:v>
                </c:pt>
                <c:pt idx="4125">
                  <c:v>1037.25</c:v>
                </c:pt>
                <c:pt idx="4126">
                  <c:v>1037.5</c:v>
                </c:pt>
                <c:pt idx="4127">
                  <c:v>1037.75</c:v>
                </c:pt>
                <c:pt idx="4128">
                  <c:v>1038</c:v>
                </c:pt>
                <c:pt idx="4129">
                  <c:v>1038.25</c:v>
                </c:pt>
                <c:pt idx="4130">
                  <c:v>1038.5</c:v>
                </c:pt>
                <c:pt idx="4131">
                  <c:v>1038.75</c:v>
                </c:pt>
                <c:pt idx="4132">
                  <c:v>1039</c:v>
                </c:pt>
                <c:pt idx="4133">
                  <c:v>1039.25</c:v>
                </c:pt>
                <c:pt idx="4134">
                  <c:v>1039.5</c:v>
                </c:pt>
                <c:pt idx="4135">
                  <c:v>1039.75</c:v>
                </c:pt>
                <c:pt idx="4136">
                  <c:v>1040</c:v>
                </c:pt>
                <c:pt idx="4137">
                  <c:v>1040.25</c:v>
                </c:pt>
                <c:pt idx="4138">
                  <c:v>1040.5</c:v>
                </c:pt>
                <c:pt idx="4139">
                  <c:v>1040.75</c:v>
                </c:pt>
                <c:pt idx="4140">
                  <c:v>1041</c:v>
                </c:pt>
                <c:pt idx="4141">
                  <c:v>1041.25</c:v>
                </c:pt>
                <c:pt idx="4142">
                  <c:v>1041.5</c:v>
                </c:pt>
                <c:pt idx="4143">
                  <c:v>1041.75</c:v>
                </c:pt>
                <c:pt idx="4144">
                  <c:v>1042</c:v>
                </c:pt>
                <c:pt idx="4145">
                  <c:v>1042.25</c:v>
                </c:pt>
                <c:pt idx="4146">
                  <c:v>1042.5</c:v>
                </c:pt>
                <c:pt idx="4147">
                  <c:v>1042.75</c:v>
                </c:pt>
                <c:pt idx="4148">
                  <c:v>1043</c:v>
                </c:pt>
                <c:pt idx="4149">
                  <c:v>1043.25</c:v>
                </c:pt>
                <c:pt idx="4150">
                  <c:v>1043.5</c:v>
                </c:pt>
                <c:pt idx="4151">
                  <c:v>1043.75</c:v>
                </c:pt>
                <c:pt idx="4152">
                  <c:v>1044</c:v>
                </c:pt>
                <c:pt idx="4153">
                  <c:v>1044.25</c:v>
                </c:pt>
                <c:pt idx="4154">
                  <c:v>1044.5</c:v>
                </c:pt>
                <c:pt idx="4155">
                  <c:v>1044.75</c:v>
                </c:pt>
                <c:pt idx="4156">
                  <c:v>1045</c:v>
                </c:pt>
                <c:pt idx="4157">
                  <c:v>1045.25</c:v>
                </c:pt>
                <c:pt idx="4158">
                  <c:v>1045.5</c:v>
                </c:pt>
                <c:pt idx="4159">
                  <c:v>1045.75</c:v>
                </c:pt>
                <c:pt idx="4160">
                  <c:v>1046</c:v>
                </c:pt>
                <c:pt idx="4161">
                  <c:v>1046.25</c:v>
                </c:pt>
                <c:pt idx="4162">
                  <c:v>1046.5</c:v>
                </c:pt>
                <c:pt idx="4163">
                  <c:v>1046.75</c:v>
                </c:pt>
                <c:pt idx="4164">
                  <c:v>1047</c:v>
                </c:pt>
                <c:pt idx="4165">
                  <c:v>1047.25</c:v>
                </c:pt>
                <c:pt idx="4166">
                  <c:v>1047.5</c:v>
                </c:pt>
                <c:pt idx="4167">
                  <c:v>1047.75</c:v>
                </c:pt>
                <c:pt idx="4168">
                  <c:v>1048</c:v>
                </c:pt>
                <c:pt idx="4169">
                  <c:v>1048.25</c:v>
                </c:pt>
                <c:pt idx="4170">
                  <c:v>1048.5</c:v>
                </c:pt>
                <c:pt idx="4171">
                  <c:v>1048.75</c:v>
                </c:pt>
                <c:pt idx="4172">
                  <c:v>1049</c:v>
                </c:pt>
                <c:pt idx="4173">
                  <c:v>1049.25</c:v>
                </c:pt>
                <c:pt idx="4174">
                  <c:v>1049.5</c:v>
                </c:pt>
                <c:pt idx="4175">
                  <c:v>1049.75</c:v>
                </c:pt>
                <c:pt idx="4176">
                  <c:v>1050</c:v>
                </c:pt>
                <c:pt idx="4177">
                  <c:v>1050.25</c:v>
                </c:pt>
                <c:pt idx="4178">
                  <c:v>1050.5</c:v>
                </c:pt>
                <c:pt idx="4179">
                  <c:v>1050.75</c:v>
                </c:pt>
                <c:pt idx="4180">
                  <c:v>1051</c:v>
                </c:pt>
                <c:pt idx="4181">
                  <c:v>1051.25</c:v>
                </c:pt>
                <c:pt idx="4182">
                  <c:v>1051.5</c:v>
                </c:pt>
                <c:pt idx="4183">
                  <c:v>1051.75</c:v>
                </c:pt>
                <c:pt idx="4184">
                  <c:v>1052</c:v>
                </c:pt>
                <c:pt idx="4185">
                  <c:v>1052.25</c:v>
                </c:pt>
                <c:pt idx="4186">
                  <c:v>1052.5</c:v>
                </c:pt>
                <c:pt idx="4187">
                  <c:v>1052.75</c:v>
                </c:pt>
                <c:pt idx="4188">
                  <c:v>1053</c:v>
                </c:pt>
                <c:pt idx="4189">
                  <c:v>1053.25</c:v>
                </c:pt>
                <c:pt idx="4190">
                  <c:v>1053.5</c:v>
                </c:pt>
                <c:pt idx="4191">
                  <c:v>1053.75</c:v>
                </c:pt>
                <c:pt idx="4192">
                  <c:v>1054</c:v>
                </c:pt>
                <c:pt idx="4193">
                  <c:v>1054.25</c:v>
                </c:pt>
                <c:pt idx="4194">
                  <c:v>1054.5</c:v>
                </c:pt>
                <c:pt idx="4195">
                  <c:v>1054.75</c:v>
                </c:pt>
                <c:pt idx="4196">
                  <c:v>1055</c:v>
                </c:pt>
                <c:pt idx="4197">
                  <c:v>1055.25</c:v>
                </c:pt>
                <c:pt idx="4198">
                  <c:v>1055.5</c:v>
                </c:pt>
                <c:pt idx="4199">
                  <c:v>1055.75</c:v>
                </c:pt>
                <c:pt idx="4200">
                  <c:v>1056</c:v>
                </c:pt>
                <c:pt idx="4201">
                  <c:v>1056.25</c:v>
                </c:pt>
                <c:pt idx="4202">
                  <c:v>1056.5</c:v>
                </c:pt>
                <c:pt idx="4203">
                  <c:v>1056.75</c:v>
                </c:pt>
                <c:pt idx="4204">
                  <c:v>1057</c:v>
                </c:pt>
                <c:pt idx="4205">
                  <c:v>1057.25</c:v>
                </c:pt>
                <c:pt idx="4206">
                  <c:v>1057.5</c:v>
                </c:pt>
                <c:pt idx="4207">
                  <c:v>1057.75</c:v>
                </c:pt>
                <c:pt idx="4208">
                  <c:v>1058</c:v>
                </c:pt>
                <c:pt idx="4209">
                  <c:v>1058.25</c:v>
                </c:pt>
                <c:pt idx="4210">
                  <c:v>1058.5</c:v>
                </c:pt>
                <c:pt idx="4211">
                  <c:v>1058.75</c:v>
                </c:pt>
                <c:pt idx="4212">
                  <c:v>1059</c:v>
                </c:pt>
                <c:pt idx="4213">
                  <c:v>1059.25</c:v>
                </c:pt>
                <c:pt idx="4214">
                  <c:v>1059.5</c:v>
                </c:pt>
                <c:pt idx="4215">
                  <c:v>1059.75</c:v>
                </c:pt>
                <c:pt idx="4216">
                  <c:v>1060</c:v>
                </c:pt>
                <c:pt idx="4217">
                  <c:v>1060.25</c:v>
                </c:pt>
                <c:pt idx="4218">
                  <c:v>1060.5</c:v>
                </c:pt>
                <c:pt idx="4219">
                  <c:v>1060.75</c:v>
                </c:pt>
                <c:pt idx="4220">
                  <c:v>1061</c:v>
                </c:pt>
                <c:pt idx="4221">
                  <c:v>1061.25</c:v>
                </c:pt>
                <c:pt idx="4222">
                  <c:v>1061.5</c:v>
                </c:pt>
                <c:pt idx="4223">
                  <c:v>1061.75</c:v>
                </c:pt>
                <c:pt idx="4224">
                  <c:v>1062</c:v>
                </c:pt>
                <c:pt idx="4225">
                  <c:v>1062.25</c:v>
                </c:pt>
                <c:pt idx="4226">
                  <c:v>1062.5</c:v>
                </c:pt>
                <c:pt idx="4227">
                  <c:v>1062.75</c:v>
                </c:pt>
                <c:pt idx="4228">
                  <c:v>1063</c:v>
                </c:pt>
                <c:pt idx="4229">
                  <c:v>1063.25</c:v>
                </c:pt>
                <c:pt idx="4230">
                  <c:v>1063.5</c:v>
                </c:pt>
                <c:pt idx="4231">
                  <c:v>1063.75</c:v>
                </c:pt>
                <c:pt idx="4232">
                  <c:v>1064</c:v>
                </c:pt>
                <c:pt idx="4233">
                  <c:v>1064.25</c:v>
                </c:pt>
                <c:pt idx="4234">
                  <c:v>1064.5</c:v>
                </c:pt>
                <c:pt idx="4235">
                  <c:v>1064.75</c:v>
                </c:pt>
                <c:pt idx="4236">
                  <c:v>1065</c:v>
                </c:pt>
                <c:pt idx="4237">
                  <c:v>1065.25</c:v>
                </c:pt>
                <c:pt idx="4238">
                  <c:v>1065.5</c:v>
                </c:pt>
                <c:pt idx="4239">
                  <c:v>1065.75</c:v>
                </c:pt>
                <c:pt idx="4240">
                  <c:v>1066</c:v>
                </c:pt>
                <c:pt idx="4241">
                  <c:v>1066.25</c:v>
                </c:pt>
                <c:pt idx="4242">
                  <c:v>1066.5</c:v>
                </c:pt>
                <c:pt idx="4243">
                  <c:v>1066.75</c:v>
                </c:pt>
                <c:pt idx="4244">
                  <c:v>1067</c:v>
                </c:pt>
                <c:pt idx="4245">
                  <c:v>1067.25</c:v>
                </c:pt>
                <c:pt idx="4246">
                  <c:v>1067.5</c:v>
                </c:pt>
                <c:pt idx="4247">
                  <c:v>1067.75</c:v>
                </c:pt>
                <c:pt idx="4248">
                  <c:v>1068</c:v>
                </c:pt>
                <c:pt idx="4249">
                  <c:v>1068.25</c:v>
                </c:pt>
                <c:pt idx="4250">
                  <c:v>1068.5</c:v>
                </c:pt>
                <c:pt idx="4251">
                  <c:v>1068.75</c:v>
                </c:pt>
                <c:pt idx="4252">
                  <c:v>1069</c:v>
                </c:pt>
                <c:pt idx="4253">
                  <c:v>1069.25</c:v>
                </c:pt>
                <c:pt idx="4254">
                  <c:v>1069.5</c:v>
                </c:pt>
                <c:pt idx="4255">
                  <c:v>1069.75</c:v>
                </c:pt>
                <c:pt idx="4256">
                  <c:v>1070</c:v>
                </c:pt>
                <c:pt idx="4257">
                  <c:v>1070.25</c:v>
                </c:pt>
                <c:pt idx="4258">
                  <c:v>1070.5</c:v>
                </c:pt>
                <c:pt idx="4259">
                  <c:v>1070.75</c:v>
                </c:pt>
                <c:pt idx="4260">
                  <c:v>1071</c:v>
                </c:pt>
                <c:pt idx="4261">
                  <c:v>1071.25</c:v>
                </c:pt>
                <c:pt idx="4262">
                  <c:v>1071.5</c:v>
                </c:pt>
                <c:pt idx="4263">
                  <c:v>1071.75</c:v>
                </c:pt>
                <c:pt idx="4264">
                  <c:v>1072</c:v>
                </c:pt>
                <c:pt idx="4265">
                  <c:v>1072.25</c:v>
                </c:pt>
                <c:pt idx="4266">
                  <c:v>1072.5</c:v>
                </c:pt>
                <c:pt idx="4267">
                  <c:v>1072.75</c:v>
                </c:pt>
                <c:pt idx="4268">
                  <c:v>1073</c:v>
                </c:pt>
                <c:pt idx="4269">
                  <c:v>1073.25</c:v>
                </c:pt>
                <c:pt idx="4270">
                  <c:v>1073.5</c:v>
                </c:pt>
                <c:pt idx="4271">
                  <c:v>1073.75</c:v>
                </c:pt>
                <c:pt idx="4272">
                  <c:v>1074</c:v>
                </c:pt>
                <c:pt idx="4273">
                  <c:v>1074.25</c:v>
                </c:pt>
                <c:pt idx="4274">
                  <c:v>1074.5</c:v>
                </c:pt>
                <c:pt idx="4275">
                  <c:v>1074.75</c:v>
                </c:pt>
                <c:pt idx="4276">
                  <c:v>1075</c:v>
                </c:pt>
                <c:pt idx="4277">
                  <c:v>1075.25</c:v>
                </c:pt>
                <c:pt idx="4278">
                  <c:v>1075.5</c:v>
                </c:pt>
                <c:pt idx="4279">
                  <c:v>1075.75</c:v>
                </c:pt>
                <c:pt idx="4280">
                  <c:v>1076</c:v>
                </c:pt>
                <c:pt idx="4281">
                  <c:v>1076.25</c:v>
                </c:pt>
                <c:pt idx="4282">
                  <c:v>1076.5</c:v>
                </c:pt>
                <c:pt idx="4283">
                  <c:v>1076.75</c:v>
                </c:pt>
                <c:pt idx="4284">
                  <c:v>1077</c:v>
                </c:pt>
                <c:pt idx="4285">
                  <c:v>1077.25</c:v>
                </c:pt>
                <c:pt idx="4286">
                  <c:v>1077.5</c:v>
                </c:pt>
                <c:pt idx="4287">
                  <c:v>1077.75</c:v>
                </c:pt>
                <c:pt idx="4288">
                  <c:v>1078</c:v>
                </c:pt>
                <c:pt idx="4289">
                  <c:v>1078.25</c:v>
                </c:pt>
                <c:pt idx="4290">
                  <c:v>1078.5</c:v>
                </c:pt>
                <c:pt idx="4291">
                  <c:v>1078.75</c:v>
                </c:pt>
                <c:pt idx="4292">
                  <c:v>1079</c:v>
                </c:pt>
                <c:pt idx="4293">
                  <c:v>1079.25</c:v>
                </c:pt>
                <c:pt idx="4294">
                  <c:v>1079.5</c:v>
                </c:pt>
                <c:pt idx="4295">
                  <c:v>1079.75</c:v>
                </c:pt>
                <c:pt idx="4296">
                  <c:v>1080</c:v>
                </c:pt>
                <c:pt idx="4297">
                  <c:v>1080.25</c:v>
                </c:pt>
                <c:pt idx="4298">
                  <c:v>1080.5</c:v>
                </c:pt>
                <c:pt idx="4299">
                  <c:v>1080.75</c:v>
                </c:pt>
                <c:pt idx="4300">
                  <c:v>1081</c:v>
                </c:pt>
                <c:pt idx="4301">
                  <c:v>1081.25</c:v>
                </c:pt>
                <c:pt idx="4302">
                  <c:v>1081.5</c:v>
                </c:pt>
                <c:pt idx="4303">
                  <c:v>1081.75</c:v>
                </c:pt>
                <c:pt idx="4304">
                  <c:v>1082</c:v>
                </c:pt>
                <c:pt idx="4305">
                  <c:v>1082.25</c:v>
                </c:pt>
                <c:pt idx="4306">
                  <c:v>1082.5</c:v>
                </c:pt>
                <c:pt idx="4307">
                  <c:v>1082.75</c:v>
                </c:pt>
                <c:pt idx="4308">
                  <c:v>1083</c:v>
                </c:pt>
                <c:pt idx="4309">
                  <c:v>1083.25</c:v>
                </c:pt>
                <c:pt idx="4310">
                  <c:v>1083.5</c:v>
                </c:pt>
                <c:pt idx="4311">
                  <c:v>1083.75</c:v>
                </c:pt>
                <c:pt idx="4312">
                  <c:v>1084</c:v>
                </c:pt>
                <c:pt idx="4313">
                  <c:v>1084.25</c:v>
                </c:pt>
                <c:pt idx="4314">
                  <c:v>1084.5</c:v>
                </c:pt>
                <c:pt idx="4315">
                  <c:v>1084.75</c:v>
                </c:pt>
                <c:pt idx="4316">
                  <c:v>1085</c:v>
                </c:pt>
                <c:pt idx="4317">
                  <c:v>1085.25</c:v>
                </c:pt>
                <c:pt idx="4318">
                  <c:v>1085.5</c:v>
                </c:pt>
                <c:pt idx="4319">
                  <c:v>1085.75</c:v>
                </c:pt>
                <c:pt idx="4320">
                  <c:v>1086</c:v>
                </c:pt>
                <c:pt idx="4321">
                  <c:v>1086.25</c:v>
                </c:pt>
                <c:pt idx="4322">
                  <c:v>1086.5</c:v>
                </c:pt>
                <c:pt idx="4323">
                  <c:v>1086.75</c:v>
                </c:pt>
                <c:pt idx="4324">
                  <c:v>1087</c:v>
                </c:pt>
                <c:pt idx="4325">
                  <c:v>1087.25</c:v>
                </c:pt>
                <c:pt idx="4326">
                  <c:v>1087.5</c:v>
                </c:pt>
                <c:pt idx="4327">
                  <c:v>1087.75</c:v>
                </c:pt>
                <c:pt idx="4328">
                  <c:v>1088</c:v>
                </c:pt>
                <c:pt idx="4329">
                  <c:v>1088.25</c:v>
                </c:pt>
                <c:pt idx="4330">
                  <c:v>1088.5</c:v>
                </c:pt>
                <c:pt idx="4331">
                  <c:v>1088.75</c:v>
                </c:pt>
                <c:pt idx="4332">
                  <c:v>1089</c:v>
                </c:pt>
                <c:pt idx="4333">
                  <c:v>1089.25</c:v>
                </c:pt>
                <c:pt idx="4334">
                  <c:v>1089.5</c:v>
                </c:pt>
                <c:pt idx="4335">
                  <c:v>1089.75</c:v>
                </c:pt>
                <c:pt idx="4336">
                  <c:v>1090</c:v>
                </c:pt>
                <c:pt idx="4337">
                  <c:v>1090.25</c:v>
                </c:pt>
                <c:pt idx="4338">
                  <c:v>1090.5</c:v>
                </c:pt>
                <c:pt idx="4339">
                  <c:v>1090.75</c:v>
                </c:pt>
                <c:pt idx="4340">
                  <c:v>1091</c:v>
                </c:pt>
                <c:pt idx="4341">
                  <c:v>1091.25</c:v>
                </c:pt>
                <c:pt idx="4342">
                  <c:v>1091.5</c:v>
                </c:pt>
                <c:pt idx="4343">
                  <c:v>1091.75</c:v>
                </c:pt>
                <c:pt idx="4344">
                  <c:v>1092</c:v>
                </c:pt>
                <c:pt idx="4345">
                  <c:v>1092.25</c:v>
                </c:pt>
                <c:pt idx="4346">
                  <c:v>1092.5</c:v>
                </c:pt>
                <c:pt idx="4347">
                  <c:v>1092.75</c:v>
                </c:pt>
                <c:pt idx="4348">
                  <c:v>1093</c:v>
                </c:pt>
                <c:pt idx="4349">
                  <c:v>1093.25</c:v>
                </c:pt>
                <c:pt idx="4350">
                  <c:v>1093.5</c:v>
                </c:pt>
                <c:pt idx="4351">
                  <c:v>1093.75</c:v>
                </c:pt>
                <c:pt idx="4352">
                  <c:v>1094</c:v>
                </c:pt>
                <c:pt idx="4353">
                  <c:v>1094.25</c:v>
                </c:pt>
                <c:pt idx="4354">
                  <c:v>1094.5</c:v>
                </c:pt>
                <c:pt idx="4355">
                  <c:v>1094.75</c:v>
                </c:pt>
                <c:pt idx="4356">
                  <c:v>1095</c:v>
                </c:pt>
                <c:pt idx="4357">
                  <c:v>1095.25</c:v>
                </c:pt>
                <c:pt idx="4358">
                  <c:v>1095.5</c:v>
                </c:pt>
                <c:pt idx="4359">
                  <c:v>1095.75</c:v>
                </c:pt>
                <c:pt idx="4360">
                  <c:v>1096</c:v>
                </c:pt>
                <c:pt idx="4361">
                  <c:v>1096.25</c:v>
                </c:pt>
                <c:pt idx="4362">
                  <c:v>1096.5</c:v>
                </c:pt>
                <c:pt idx="4363">
                  <c:v>1096.75</c:v>
                </c:pt>
                <c:pt idx="4364">
                  <c:v>1097</c:v>
                </c:pt>
                <c:pt idx="4365">
                  <c:v>1097.25</c:v>
                </c:pt>
                <c:pt idx="4366">
                  <c:v>1097.5</c:v>
                </c:pt>
                <c:pt idx="4367">
                  <c:v>1097.75</c:v>
                </c:pt>
                <c:pt idx="4368">
                  <c:v>1098</c:v>
                </c:pt>
                <c:pt idx="4369">
                  <c:v>1098.25</c:v>
                </c:pt>
                <c:pt idx="4370">
                  <c:v>1098.5</c:v>
                </c:pt>
                <c:pt idx="4371">
                  <c:v>1098.75</c:v>
                </c:pt>
                <c:pt idx="4372">
                  <c:v>1099</c:v>
                </c:pt>
                <c:pt idx="4373">
                  <c:v>1099.25</c:v>
                </c:pt>
                <c:pt idx="4374">
                  <c:v>1099.5</c:v>
                </c:pt>
                <c:pt idx="4375">
                  <c:v>1099.75</c:v>
                </c:pt>
                <c:pt idx="4376">
                  <c:v>1100</c:v>
                </c:pt>
                <c:pt idx="4377">
                  <c:v>1100.25</c:v>
                </c:pt>
                <c:pt idx="4378">
                  <c:v>1100.5</c:v>
                </c:pt>
                <c:pt idx="4379">
                  <c:v>1100.75</c:v>
                </c:pt>
                <c:pt idx="4380">
                  <c:v>1101</c:v>
                </c:pt>
                <c:pt idx="4381">
                  <c:v>1101.25</c:v>
                </c:pt>
                <c:pt idx="4382">
                  <c:v>1101.5</c:v>
                </c:pt>
                <c:pt idx="4383">
                  <c:v>1101.75</c:v>
                </c:pt>
                <c:pt idx="4384">
                  <c:v>1102</c:v>
                </c:pt>
                <c:pt idx="4385">
                  <c:v>1102.25</c:v>
                </c:pt>
                <c:pt idx="4386">
                  <c:v>1102.5</c:v>
                </c:pt>
                <c:pt idx="4387">
                  <c:v>1102.75</c:v>
                </c:pt>
                <c:pt idx="4388">
                  <c:v>1103</c:v>
                </c:pt>
                <c:pt idx="4389">
                  <c:v>1103.25</c:v>
                </c:pt>
                <c:pt idx="4390">
                  <c:v>1103.5</c:v>
                </c:pt>
                <c:pt idx="4391">
                  <c:v>1103.75</c:v>
                </c:pt>
                <c:pt idx="4392">
                  <c:v>1104</c:v>
                </c:pt>
                <c:pt idx="4393">
                  <c:v>1104.25</c:v>
                </c:pt>
                <c:pt idx="4394">
                  <c:v>1104.5</c:v>
                </c:pt>
                <c:pt idx="4395">
                  <c:v>1104.75</c:v>
                </c:pt>
                <c:pt idx="4396">
                  <c:v>1105</c:v>
                </c:pt>
                <c:pt idx="4397">
                  <c:v>1105.25</c:v>
                </c:pt>
                <c:pt idx="4398">
                  <c:v>1105.5</c:v>
                </c:pt>
                <c:pt idx="4399">
                  <c:v>1105.75</c:v>
                </c:pt>
                <c:pt idx="4400">
                  <c:v>1106</c:v>
                </c:pt>
                <c:pt idx="4401">
                  <c:v>1106.25</c:v>
                </c:pt>
                <c:pt idx="4402">
                  <c:v>1106.5</c:v>
                </c:pt>
                <c:pt idx="4403">
                  <c:v>1106.75</c:v>
                </c:pt>
                <c:pt idx="4404">
                  <c:v>1107</c:v>
                </c:pt>
                <c:pt idx="4405">
                  <c:v>1107.25</c:v>
                </c:pt>
                <c:pt idx="4406">
                  <c:v>1107.5</c:v>
                </c:pt>
                <c:pt idx="4407">
                  <c:v>1107.75</c:v>
                </c:pt>
                <c:pt idx="4408">
                  <c:v>1108</c:v>
                </c:pt>
                <c:pt idx="4409">
                  <c:v>1108.25</c:v>
                </c:pt>
                <c:pt idx="4410">
                  <c:v>1108.5</c:v>
                </c:pt>
                <c:pt idx="4411">
                  <c:v>1108.75</c:v>
                </c:pt>
                <c:pt idx="4412">
                  <c:v>1109</c:v>
                </c:pt>
                <c:pt idx="4413">
                  <c:v>1109.25</c:v>
                </c:pt>
                <c:pt idx="4414">
                  <c:v>1109.5</c:v>
                </c:pt>
                <c:pt idx="4415">
                  <c:v>1109.75</c:v>
                </c:pt>
                <c:pt idx="4416">
                  <c:v>1110</c:v>
                </c:pt>
                <c:pt idx="4417">
                  <c:v>1110.25</c:v>
                </c:pt>
                <c:pt idx="4418">
                  <c:v>1110.5</c:v>
                </c:pt>
                <c:pt idx="4419">
                  <c:v>1110.75</c:v>
                </c:pt>
                <c:pt idx="4420">
                  <c:v>1111</c:v>
                </c:pt>
                <c:pt idx="4421">
                  <c:v>1111.25</c:v>
                </c:pt>
                <c:pt idx="4422">
                  <c:v>1111.5</c:v>
                </c:pt>
                <c:pt idx="4423">
                  <c:v>1111.75</c:v>
                </c:pt>
                <c:pt idx="4424">
                  <c:v>1112</c:v>
                </c:pt>
                <c:pt idx="4425">
                  <c:v>1112.25</c:v>
                </c:pt>
                <c:pt idx="4426">
                  <c:v>1112.5</c:v>
                </c:pt>
                <c:pt idx="4427">
                  <c:v>1112.75</c:v>
                </c:pt>
                <c:pt idx="4428">
                  <c:v>1113</c:v>
                </c:pt>
                <c:pt idx="4429">
                  <c:v>1113.25</c:v>
                </c:pt>
                <c:pt idx="4430">
                  <c:v>1113.5</c:v>
                </c:pt>
                <c:pt idx="4431">
                  <c:v>1113.75</c:v>
                </c:pt>
                <c:pt idx="4432">
                  <c:v>1114</c:v>
                </c:pt>
                <c:pt idx="4433">
                  <c:v>1114.25</c:v>
                </c:pt>
                <c:pt idx="4434">
                  <c:v>1114.5</c:v>
                </c:pt>
                <c:pt idx="4435">
                  <c:v>1114.75</c:v>
                </c:pt>
                <c:pt idx="4436">
                  <c:v>1115</c:v>
                </c:pt>
                <c:pt idx="4437">
                  <c:v>1115.25</c:v>
                </c:pt>
                <c:pt idx="4438">
                  <c:v>1115.5</c:v>
                </c:pt>
                <c:pt idx="4439">
                  <c:v>1115.75</c:v>
                </c:pt>
                <c:pt idx="4440">
                  <c:v>1116</c:v>
                </c:pt>
                <c:pt idx="4441">
                  <c:v>1116.25</c:v>
                </c:pt>
                <c:pt idx="4442">
                  <c:v>1116.5</c:v>
                </c:pt>
                <c:pt idx="4443">
                  <c:v>1116.75</c:v>
                </c:pt>
                <c:pt idx="4444">
                  <c:v>1117</c:v>
                </c:pt>
                <c:pt idx="4445">
                  <c:v>1117.25</c:v>
                </c:pt>
                <c:pt idx="4446">
                  <c:v>1117.5</c:v>
                </c:pt>
                <c:pt idx="4447">
                  <c:v>1117.75</c:v>
                </c:pt>
                <c:pt idx="4448">
                  <c:v>1118</c:v>
                </c:pt>
                <c:pt idx="4449">
                  <c:v>1118.25</c:v>
                </c:pt>
                <c:pt idx="4450">
                  <c:v>1118.5</c:v>
                </c:pt>
                <c:pt idx="4451">
                  <c:v>1118.75</c:v>
                </c:pt>
                <c:pt idx="4452">
                  <c:v>1119</c:v>
                </c:pt>
                <c:pt idx="4453">
                  <c:v>1119.25</c:v>
                </c:pt>
                <c:pt idx="4454">
                  <c:v>1119.5</c:v>
                </c:pt>
                <c:pt idx="4455">
                  <c:v>1119.75</c:v>
                </c:pt>
                <c:pt idx="4456">
                  <c:v>1120</c:v>
                </c:pt>
                <c:pt idx="4457">
                  <c:v>1120.25</c:v>
                </c:pt>
                <c:pt idx="4458">
                  <c:v>1120.5</c:v>
                </c:pt>
                <c:pt idx="4459">
                  <c:v>1120.75</c:v>
                </c:pt>
                <c:pt idx="4460">
                  <c:v>1121</c:v>
                </c:pt>
                <c:pt idx="4461">
                  <c:v>1121.25</c:v>
                </c:pt>
                <c:pt idx="4462">
                  <c:v>1121.5</c:v>
                </c:pt>
                <c:pt idx="4463">
                  <c:v>1121.75</c:v>
                </c:pt>
                <c:pt idx="4464">
                  <c:v>1122</c:v>
                </c:pt>
                <c:pt idx="4465">
                  <c:v>1122.25</c:v>
                </c:pt>
                <c:pt idx="4466">
                  <c:v>1122.5</c:v>
                </c:pt>
                <c:pt idx="4467">
                  <c:v>1122.75</c:v>
                </c:pt>
                <c:pt idx="4468">
                  <c:v>1123</c:v>
                </c:pt>
                <c:pt idx="4469">
                  <c:v>1123.25</c:v>
                </c:pt>
                <c:pt idx="4470">
                  <c:v>1123.5</c:v>
                </c:pt>
                <c:pt idx="4471">
                  <c:v>1123.75</c:v>
                </c:pt>
                <c:pt idx="4472">
                  <c:v>1124</c:v>
                </c:pt>
                <c:pt idx="4473">
                  <c:v>1124.25</c:v>
                </c:pt>
                <c:pt idx="4474">
                  <c:v>1124.5</c:v>
                </c:pt>
                <c:pt idx="4475">
                  <c:v>1124.75</c:v>
                </c:pt>
                <c:pt idx="4476">
                  <c:v>1125</c:v>
                </c:pt>
                <c:pt idx="4477">
                  <c:v>1125.25</c:v>
                </c:pt>
                <c:pt idx="4478">
                  <c:v>1125.5</c:v>
                </c:pt>
                <c:pt idx="4479">
                  <c:v>1125.75</c:v>
                </c:pt>
                <c:pt idx="4480">
                  <c:v>1126</c:v>
                </c:pt>
                <c:pt idx="4481">
                  <c:v>1126.25</c:v>
                </c:pt>
                <c:pt idx="4482">
                  <c:v>1126.5</c:v>
                </c:pt>
                <c:pt idx="4483">
                  <c:v>1126.75</c:v>
                </c:pt>
                <c:pt idx="4484">
                  <c:v>1127</c:v>
                </c:pt>
                <c:pt idx="4485">
                  <c:v>1127.25</c:v>
                </c:pt>
                <c:pt idx="4486">
                  <c:v>1127.5</c:v>
                </c:pt>
                <c:pt idx="4487">
                  <c:v>1127.75</c:v>
                </c:pt>
                <c:pt idx="4488">
                  <c:v>1128</c:v>
                </c:pt>
                <c:pt idx="4489">
                  <c:v>1128.25</c:v>
                </c:pt>
                <c:pt idx="4490">
                  <c:v>1128.5</c:v>
                </c:pt>
                <c:pt idx="4491">
                  <c:v>1128.75</c:v>
                </c:pt>
                <c:pt idx="4492">
                  <c:v>1129</c:v>
                </c:pt>
                <c:pt idx="4493">
                  <c:v>1129.25</c:v>
                </c:pt>
                <c:pt idx="4494">
                  <c:v>1129.5</c:v>
                </c:pt>
                <c:pt idx="4495">
                  <c:v>1129.75</c:v>
                </c:pt>
                <c:pt idx="4496">
                  <c:v>1130</c:v>
                </c:pt>
                <c:pt idx="4497">
                  <c:v>1130.25</c:v>
                </c:pt>
                <c:pt idx="4498">
                  <c:v>1130.5</c:v>
                </c:pt>
                <c:pt idx="4499">
                  <c:v>1130.75</c:v>
                </c:pt>
                <c:pt idx="4500">
                  <c:v>1131</c:v>
                </c:pt>
                <c:pt idx="4501">
                  <c:v>1131.25</c:v>
                </c:pt>
                <c:pt idx="4502">
                  <c:v>1131.5</c:v>
                </c:pt>
                <c:pt idx="4503">
                  <c:v>1131.75</c:v>
                </c:pt>
                <c:pt idx="4504">
                  <c:v>1132</c:v>
                </c:pt>
                <c:pt idx="4505">
                  <c:v>1132.25</c:v>
                </c:pt>
                <c:pt idx="4506">
                  <c:v>1132.5</c:v>
                </c:pt>
                <c:pt idx="4507">
                  <c:v>1132.75</c:v>
                </c:pt>
                <c:pt idx="4508">
                  <c:v>1133</c:v>
                </c:pt>
                <c:pt idx="4509">
                  <c:v>1133.25</c:v>
                </c:pt>
                <c:pt idx="4510">
                  <c:v>1133.5</c:v>
                </c:pt>
                <c:pt idx="4511">
                  <c:v>1133.75</c:v>
                </c:pt>
                <c:pt idx="4512">
                  <c:v>1134</c:v>
                </c:pt>
                <c:pt idx="4513">
                  <c:v>1134.25</c:v>
                </c:pt>
                <c:pt idx="4514">
                  <c:v>1134.5</c:v>
                </c:pt>
                <c:pt idx="4515">
                  <c:v>1134.75</c:v>
                </c:pt>
                <c:pt idx="4516">
                  <c:v>1135</c:v>
                </c:pt>
                <c:pt idx="4517">
                  <c:v>1135.25</c:v>
                </c:pt>
                <c:pt idx="4518">
                  <c:v>1135.5</c:v>
                </c:pt>
                <c:pt idx="4519">
                  <c:v>1135.75</c:v>
                </c:pt>
                <c:pt idx="4520">
                  <c:v>1136</c:v>
                </c:pt>
                <c:pt idx="4521">
                  <c:v>1136.25</c:v>
                </c:pt>
                <c:pt idx="4522">
                  <c:v>1136.5</c:v>
                </c:pt>
                <c:pt idx="4523">
                  <c:v>1136.75</c:v>
                </c:pt>
                <c:pt idx="4524">
                  <c:v>1137</c:v>
                </c:pt>
                <c:pt idx="4525">
                  <c:v>1137.25</c:v>
                </c:pt>
                <c:pt idx="4526">
                  <c:v>1137.5</c:v>
                </c:pt>
                <c:pt idx="4527">
                  <c:v>1137.75</c:v>
                </c:pt>
                <c:pt idx="4528">
                  <c:v>1138</c:v>
                </c:pt>
                <c:pt idx="4529">
                  <c:v>1138.25</c:v>
                </c:pt>
                <c:pt idx="4530">
                  <c:v>1138.5</c:v>
                </c:pt>
                <c:pt idx="4531">
                  <c:v>1138.75</c:v>
                </c:pt>
                <c:pt idx="4532">
                  <c:v>1139</c:v>
                </c:pt>
                <c:pt idx="4533">
                  <c:v>1139.25</c:v>
                </c:pt>
                <c:pt idx="4534">
                  <c:v>1139.5</c:v>
                </c:pt>
                <c:pt idx="4535">
                  <c:v>1139.75</c:v>
                </c:pt>
                <c:pt idx="4536">
                  <c:v>1140</c:v>
                </c:pt>
                <c:pt idx="4537">
                  <c:v>1140.25</c:v>
                </c:pt>
                <c:pt idx="4538">
                  <c:v>1140.5</c:v>
                </c:pt>
                <c:pt idx="4539">
                  <c:v>1140.75</c:v>
                </c:pt>
                <c:pt idx="4540">
                  <c:v>1141</c:v>
                </c:pt>
                <c:pt idx="4541">
                  <c:v>1141.25</c:v>
                </c:pt>
                <c:pt idx="4542">
                  <c:v>1141.5</c:v>
                </c:pt>
                <c:pt idx="4543">
                  <c:v>1141.75</c:v>
                </c:pt>
                <c:pt idx="4544">
                  <c:v>1142</c:v>
                </c:pt>
                <c:pt idx="4545">
                  <c:v>1142.25</c:v>
                </c:pt>
                <c:pt idx="4546">
                  <c:v>1142.5</c:v>
                </c:pt>
                <c:pt idx="4547">
                  <c:v>1142.75</c:v>
                </c:pt>
                <c:pt idx="4548">
                  <c:v>1143</c:v>
                </c:pt>
                <c:pt idx="4549">
                  <c:v>1143.25</c:v>
                </c:pt>
                <c:pt idx="4550">
                  <c:v>1143.5</c:v>
                </c:pt>
                <c:pt idx="4551">
                  <c:v>1143.75</c:v>
                </c:pt>
                <c:pt idx="4552">
                  <c:v>1144</c:v>
                </c:pt>
                <c:pt idx="4553">
                  <c:v>1144.25</c:v>
                </c:pt>
                <c:pt idx="4554">
                  <c:v>1144.5</c:v>
                </c:pt>
                <c:pt idx="4555">
                  <c:v>1144.75</c:v>
                </c:pt>
                <c:pt idx="4556">
                  <c:v>1145</c:v>
                </c:pt>
                <c:pt idx="4557">
                  <c:v>1145.25</c:v>
                </c:pt>
                <c:pt idx="4558">
                  <c:v>1145.5</c:v>
                </c:pt>
                <c:pt idx="4559">
                  <c:v>1145.75</c:v>
                </c:pt>
                <c:pt idx="4560">
                  <c:v>1146</c:v>
                </c:pt>
                <c:pt idx="4561">
                  <c:v>1146.25</c:v>
                </c:pt>
                <c:pt idx="4562">
                  <c:v>1146.5</c:v>
                </c:pt>
                <c:pt idx="4563">
                  <c:v>1146.75</c:v>
                </c:pt>
                <c:pt idx="4564">
                  <c:v>1147</c:v>
                </c:pt>
                <c:pt idx="4565">
                  <c:v>1147.25</c:v>
                </c:pt>
                <c:pt idx="4566">
                  <c:v>1147.5</c:v>
                </c:pt>
                <c:pt idx="4567">
                  <c:v>1147.75</c:v>
                </c:pt>
                <c:pt idx="4568">
                  <c:v>1148</c:v>
                </c:pt>
                <c:pt idx="4569">
                  <c:v>1148.25</c:v>
                </c:pt>
                <c:pt idx="4570">
                  <c:v>1148.5</c:v>
                </c:pt>
                <c:pt idx="4571">
                  <c:v>1148.75</c:v>
                </c:pt>
                <c:pt idx="4572">
                  <c:v>1149</c:v>
                </c:pt>
                <c:pt idx="4573">
                  <c:v>1149.25</c:v>
                </c:pt>
                <c:pt idx="4574">
                  <c:v>1149.5</c:v>
                </c:pt>
                <c:pt idx="4575">
                  <c:v>1149.75</c:v>
                </c:pt>
                <c:pt idx="4576">
                  <c:v>1150</c:v>
                </c:pt>
                <c:pt idx="4577">
                  <c:v>1150.25</c:v>
                </c:pt>
                <c:pt idx="4578">
                  <c:v>1150.5</c:v>
                </c:pt>
                <c:pt idx="4579">
                  <c:v>1150.75</c:v>
                </c:pt>
                <c:pt idx="4580">
                  <c:v>1151</c:v>
                </c:pt>
                <c:pt idx="4581">
                  <c:v>1151.25</c:v>
                </c:pt>
                <c:pt idx="4582">
                  <c:v>1151.5</c:v>
                </c:pt>
                <c:pt idx="4583">
                  <c:v>1151.75</c:v>
                </c:pt>
                <c:pt idx="4584">
                  <c:v>1152</c:v>
                </c:pt>
                <c:pt idx="4585">
                  <c:v>1152.25</c:v>
                </c:pt>
                <c:pt idx="4586">
                  <c:v>1152.5</c:v>
                </c:pt>
                <c:pt idx="4587">
                  <c:v>1152.75</c:v>
                </c:pt>
                <c:pt idx="4588">
                  <c:v>1153</c:v>
                </c:pt>
                <c:pt idx="4589">
                  <c:v>1153.25</c:v>
                </c:pt>
                <c:pt idx="4590">
                  <c:v>1153.5</c:v>
                </c:pt>
                <c:pt idx="4591">
                  <c:v>1153.75</c:v>
                </c:pt>
                <c:pt idx="4592">
                  <c:v>1154</c:v>
                </c:pt>
                <c:pt idx="4593">
                  <c:v>1154.25</c:v>
                </c:pt>
                <c:pt idx="4594">
                  <c:v>1154.5</c:v>
                </c:pt>
                <c:pt idx="4595">
                  <c:v>1154.75</c:v>
                </c:pt>
                <c:pt idx="4596">
                  <c:v>1155</c:v>
                </c:pt>
                <c:pt idx="4597">
                  <c:v>1155.25</c:v>
                </c:pt>
                <c:pt idx="4598">
                  <c:v>1155.5</c:v>
                </c:pt>
                <c:pt idx="4599">
                  <c:v>1155.75</c:v>
                </c:pt>
                <c:pt idx="4600">
                  <c:v>1156</c:v>
                </c:pt>
                <c:pt idx="4601">
                  <c:v>1156.25</c:v>
                </c:pt>
                <c:pt idx="4602">
                  <c:v>1156.5</c:v>
                </c:pt>
                <c:pt idx="4603">
                  <c:v>1156.75</c:v>
                </c:pt>
                <c:pt idx="4604">
                  <c:v>1157</c:v>
                </c:pt>
                <c:pt idx="4605">
                  <c:v>1157.25</c:v>
                </c:pt>
                <c:pt idx="4606">
                  <c:v>1157.5</c:v>
                </c:pt>
                <c:pt idx="4607">
                  <c:v>1157.75</c:v>
                </c:pt>
                <c:pt idx="4608">
                  <c:v>1158</c:v>
                </c:pt>
                <c:pt idx="4609">
                  <c:v>1158.25</c:v>
                </c:pt>
                <c:pt idx="4610">
                  <c:v>1158.5</c:v>
                </c:pt>
                <c:pt idx="4611">
                  <c:v>1158.75</c:v>
                </c:pt>
                <c:pt idx="4612">
                  <c:v>1159</c:v>
                </c:pt>
                <c:pt idx="4613">
                  <c:v>1159.25</c:v>
                </c:pt>
                <c:pt idx="4614">
                  <c:v>1159.5</c:v>
                </c:pt>
                <c:pt idx="4615">
                  <c:v>1159.75</c:v>
                </c:pt>
                <c:pt idx="4616">
                  <c:v>1160</c:v>
                </c:pt>
                <c:pt idx="4617">
                  <c:v>1160.25</c:v>
                </c:pt>
                <c:pt idx="4618">
                  <c:v>1160.5</c:v>
                </c:pt>
                <c:pt idx="4619">
                  <c:v>1160.75</c:v>
                </c:pt>
                <c:pt idx="4620">
                  <c:v>1161</c:v>
                </c:pt>
                <c:pt idx="4621">
                  <c:v>1161.25</c:v>
                </c:pt>
                <c:pt idx="4622">
                  <c:v>1161.5</c:v>
                </c:pt>
                <c:pt idx="4623">
                  <c:v>1161.75</c:v>
                </c:pt>
                <c:pt idx="4624">
                  <c:v>1162</c:v>
                </c:pt>
                <c:pt idx="4625">
                  <c:v>1162.25</c:v>
                </c:pt>
                <c:pt idx="4626">
                  <c:v>1162.5</c:v>
                </c:pt>
                <c:pt idx="4627">
                  <c:v>1162.75</c:v>
                </c:pt>
                <c:pt idx="4628">
                  <c:v>1163</c:v>
                </c:pt>
                <c:pt idx="4629">
                  <c:v>1163.25</c:v>
                </c:pt>
                <c:pt idx="4630">
                  <c:v>1163.5</c:v>
                </c:pt>
                <c:pt idx="4631">
                  <c:v>1163.75</c:v>
                </c:pt>
                <c:pt idx="4632">
                  <c:v>1164</c:v>
                </c:pt>
                <c:pt idx="4633">
                  <c:v>1164.25</c:v>
                </c:pt>
                <c:pt idx="4634">
                  <c:v>1164.5</c:v>
                </c:pt>
                <c:pt idx="4635">
                  <c:v>1164.75</c:v>
                </c:pt>
                <c:pt idx="4636">
                  <c:v>1165</c:v>
                </c:pt>
                <c:pt idx="4637">
                  <c:v>1165.25</c:v>
                </c:pt>
                <c:pt idx="4638">
                  <c:v>1165.5</c:v>
                </c:pt>
                <c:pt idx="4639">
                  <c:v>1165.75</c:v>
                </c:pt>
                <c:pt idx="4640">
                  <c:v>1166</c:v>
                </c:pt>
                <c:pt idx="4641">
                  <c:v>1166.25</c:v>
                </c:pt>
                <c:pt idx="4642">
                  <c:v>1166.5</c:v>
                </c:pt>
                <c:pt idx="4643">
                  <c:v>1166.75</c:v>
                </c:pt>
                <c:pt idx="4644">
                  <c:v>1167</c:v>
                </c:pt>
                <c:pt idx="4645">
                  <c:v>1167.25</c:v>
                </c:pt>
                <c:pt idx="4646">
                  <c:v>1167.5</c:v>
                </c:pt>
                <c:pt idx="4647">
                  <c:v>1167.75</c:v>
                </c:pt>
                <c:pt idx="4648">
                  <c:v>1168</c:v>
                </c:pt>
                <c:pt idx="4649">
                  <c:v>1168.25</c:v>
                </c:pt>
                <c:pt idx="4650">
                  <c:v>1168.5</c:v>
                </c:pt>
                <c:pt idx="4651">
                  <c:v>1168.75</c:v>
                </c:pt>
                <c:pt idx="4652">
                  <c:v>1169</c:v>
                </c:pt>
                <c:pt idx="4653">
                  <c:v>1169.25</c:v>
                </c:pt>
                <c:pt idx="4654">
                  <c:v>1169.5</c:v>
                </c:pt>
                <c:pt idx="4655">
                  <c:v>1169.75</c:v>
                </c:pt>
                <c:pt idx="4656">
                  <c:v>1170</c:v>
                </c:pt>
                <c:pt idx="4657">
                  <c:v>1170.25</c:v>
                </c:pt>
                <c:pt idx="4658">
                  <c:v>1170.5</c:v>
                </c:pt>
                <c:pt idx="4659">
                  <c:v>1170.75</c:v>
                </c:pt>
                <c:pt idx="4660">
                  <c:v>1171</c:v>
                </c:pt>
                <c:pt idx="4661">
                  <c:v>1171.25</c:v>
                </c:pt>
                <c:pt idx="4662">
                  <c:v>1171.5</c:v>
                </c:pt>
                <c:pt idx="4663">
                  <c:v>1171.75</c:v>
                </c:pt>
                <c:pt idx="4664">
                  <c:v>1172</c:v>
                </c:pt>
                <c:pt idx="4665">
                  <c:v>1172.25</c:v>
                </c:pt>
                <c:pt idx="4666">
                  <c:v>1172.5</c:v>
                </c:pt>
                <c:pt idx="4667">
                  <c:v>1172.75</c:v>
                </c:pt>
                <c:pt idx="4668">
                  <c:v>1173</c:v>
                </c:pt>
                <c:pt idx="4669">
                  <c:v>1173.25</c:v>
                </c:pt>
                <c:pt idx="4670">
                  <c:v>1173.5</c:v>
                </c:pt>
                <c:pt idx="4671">
                  <c:v>1173.75</c:v>
                </c:pt>
                <c:pt idx="4672">
                  <c:v>1174</c:v>
                </c:pt>
                <c:pt idx="4673">
                  <c:v>1174.25</c:v>
                </c:pt>
                <c:pt idx="4674">
                  <c:v>1174.5</c:v>
                </c:pt>
                <c:pt idx="4675">
                  <c:v>1174.75</c:v>
                </c:pt>
                <c:pt idx="4676">
                  <c:v>1175</c:v>
                </c:pt>
                <c:pt idx="4677">
                  <c:v>1175.25</c:v>
                </c:pt>
                <c:pt idx="4678">
                  <c:v>1175.5</c:v>
                </c:pt>
                <c:pt idx="4679">
                  <c:v>1175.75</c:v>
                </c:pt>
                <c:pt idx="4680">
                  <c:v>1176</c:v>
                </c:pt>
                <c:pt idx="4681">
                  <c:v>1176.25</c:v>
                </c:pt>
                <c:pt idx="4682">
                  <c:v>1176.5</c:v>
                </c:pt>
                <c:pt idx="4683">
                  <c:v>1176.75</c:v>
                </c:pt>
                <c:pt idx="4684">
                  <c:v>1177</c:v>
                </c:pt>
                <c:pt idx="4685">
                  <c:v>1177.25</c:v>
                </c:pt>
                <c:pt idx="4686">
                  <c:v>1177.5</c:v>
                </c:pt>
                <c:pt idx="4687">
                  <c:v>1177.75</c:v>
                </c:pt>
                <c:pt idx="4688">
                  <c:v>1178</c:v>
                </c:pt>
                <c:pt idx="4689">
                  <c:v>1178.25</c:v>
                </c:pt>
                <c:pt idx="4690">
                  <c:v>1178.5</c:v>
                </c:pt>
                <c:pt idx="4691">
                  <c:v>1178.75</c:v>
                </c:pt>
                <c:pt idx="4692">
                  <c:v>1179</c:v>
                </c:pt>
                <c:pt idx="4693">
                  <c:v>1179.25</c:v>
                </c:pt>
                <c:pt idx="4694">
                  <c:v>1179.5</c:v>
                </c:pt>
                <c:pt idx="4695">
                  <c:v>1179.75</c:v>
                </c:pt>
                <c:pt idx="4696">
                  <c:v>1180</c:v>
                </c:pt>
                <c:pt idx="4697">
                  <c:v>1180.25</c:v>
                </c:pt>
                <c:pt idx="4698">
                  <c:v>1180.5</c:v>
                </c:pt>
                <c:pt idx="4699">
                  <c:v>1180.75</c:v>
                </c:pt>
                <c:pt idx="4700">
                  <c:v>1181</c:v>
                </c:pt>
                <c:pt idx="4701">
                  <c:v>1181.25</c:v>
                </c:pt>
                <c:pt idx="4702">
                  <c:v>1181.5</c:v>
                </c:pt>
                <c:pt idx="4703">
                  <c:v>1181.75</c:v>
                </c:pt>
                <c:pt idx="4704">
                  <c:v>1182</c:v>
                </c:pt>
                <c:pt idx="4705">
                  <c:v>1182.25</c:v>
                </c:pt>
                <c:pt idx="4706">
                  <c:v>1182.5</c:v>
                </c:pt>
                <c:pt idx="4707">
                  <c:v>1182.75</c:v>
                </c:pt>
                <c:pt idx="4708">
                  <c:v>1183</c:v>
                </c:pt>
                <c:pt idx="4709">
                  <c:v>1183.25</c:v>
                </c:pt>
                <c:pt idx="4710">
                  <c:v>1183.5</c:v>
                </c:pt>
                <c:pt idx="4711">
                  <c:v>1183.75</c:v>
                </c:pt>
                <c:pt idx="4712">
                  <c:v>1184</c:v>
                </c:pt>
                <c:pt idx="4713">
                  <c:v>1184.25</c:v>
                </c:pt>
                <c:pt idx="4714">
                  <c:v>1184.5</c:v>
                </c:pt>
                <c:pt idx="4715">
                  <c:v>1184.75</c:v>
                </c:pt>
                <c:pt idx="4716">
                  <c:v>1185</c:v>
                </c:pt>
                <c:pt idx="4717">
                  <c:v>1185.25</c:v>
                </c:pt>
                <c:pt idx="4718">
                  <c:v>1185.5</c:v>
                </c:pt>
                <c:pt idx="4719">
                  <c:v>1185.75</c:v>
                </c:pt>
                <c:pt idx="4720">
                  <c:v>1186</c:v>
                </c:pt>
                <c:pt idx="4721">
                  <c:v>1186.25</c:v>
                </c:pt>
                <c:pt idx="4722">
                  <c:v>1186.5</c:v>
                </c:pt>
                <c:pt idx="4723">
                  <c:v>1186.75</c:v>
                </c:pt>
                <c:pt idx="4724">
                  <c:v>1187</c:v>
                </c:pt>
                <c:pt idx="4725">
                  <c:v>1187.25</c:v>
                </c:pt>
                <c:pt idx="4726">
                  <c:v>1187.5</c:v>
                </c:pt>
                <c:pt idx="4727">
                  <c:v>1187.75</c:v>
                </c:pt>
                <c:pt idx="4728">
                  <c:v>1188</c:v>
                </c:pt>
                <c:pt idx="4729">
                  <c:v>1188.25</c:v>
                </c:pt>
                <c:pt idx="4730">
                  <c:v>1188.5</c:v>
                </c:pt>
                <c:pt idx="4731">
                  <c:v>1188.75</c:v>
                </c:pt>
                <c:pt idx="4732">
                  <c:v>1189</c:v>
                </c:pt>
                <c:pt idx="4733">
                  <c:v>1189.25</c:v>
                </c:pt>
                <c:pt idx="4734">
                  <c:v>1189.5</c:v>
                </c:pt>
                <c:pt idx="4735">
                  <c:v>1189.75</c:v>
                </c:pt>
                <c:pt idx="4736">
                  <c:v>1190</c:v>
                </c:pt>
                <c:pt idx="4737">
                  <c:v>1190.25</c:v>
                </c:pt>
                <c:pt idx="4738">
                  <c:v>1190.5</c:v>
                </c:pt>
                <c:pt idx="4739">
                  <c:v>1190.75</c:v>
                </c:pt>
                <c:pt idx="4740">
                  <c:v>1191</c:v>
                </c:pt>
                <c:pt idx="4741">
                  <c:v>1191.25</c:v>
                </c:pt>
                <c:pt idx="4742">
                  <c:v>1191.5</c:v>
                </c:pt>
                <c:pt idx="4743">
                  <c:v>1191.75</c:v>
                </c:pt>
                <c:pt idx="4744">
                  <c:v>1192</c:v>
                </c:pt>
                <c:pt idx="4745">
                  <c:v>1192.25</c:v>
                </c:pt>
                <c:pt idx="4746">
                  <c:v>1192.5</c:v>
                </c:pt>
                <c:pt idx="4747">
                  <c:v>1192.75</c:v>
                </c:pt>
                <c:pt idx="4748">
                  <c:v>1193</c:v>
                </c:pt>
                <c:pt idx="4749">
                  <c:v>1193.25</c:v>
                </c:pt>
                <c:pt idx="4750">
                  <c:v>1193.5</c:v>
                </c:pt>
                <c:pt idx="4751">
                  <c:v>1193.75</c:v>
                </c:pt>
                <c:pt idx="4752">
                  <c:v>1194</c:v>
                </c:pt>
                <c:pt idx="4753">
                  <c:v>1194.25</c:v>
                </c:pt>
                <c:pt idx="4754">
                  <c:v>1194.5</c:v>
                </c:pt>
                <c:pt idx="4755">
                  <c:v>1194.75</c:v>
                </c:pt>
                <c:pt idx="4756">
                  <c:v>1195</c:v>
                </c:pt>
                <c:pt idx="4757">
                  <c:v>1195.25</c:v>
                </c:pt>
                <c:pt idx="4758">
                  <c:v>1195.5</c:v>
                </c:pt>
                <c:pt idx="4759">
                  <c:v>1195.75</c:v>
                </c:pt>
                <c:pt idx="4760">
                  <c:v>1196</c:v>
                </c:pt>
                <c:pt idx="4761">
                  <c:v>1196.25</c:v>
                </c:pt>
                <c:pt idx="4762">
                  <c:v>1196.5</c:v>
                </c:pt>
                <c:pt idx="4763">
                  <c:v>1196.75</c:v>
                </c:pt>
                <c:pt idx="4764">
                  <c:v>1197</c:v>
                </c:pt>
                <c:pt idx="4765">
                  <c:v>1197.25</c:v>
                </c:pt>
                <c:pt idx="4766">
                  <c:v>1197.5</c:v>
                </c:pt>
                <c:pt idx="4767">
                  <c:v>1197.75</c:v>
                </c:pt>
                <c:pt idx="4768">
                  <c:v>1198</c:v>
                </c:pt>
                <c:pt idx="4769">
                  <c:v>1198.25</c:v>
                </c:pt>
                <c:pt idx="4770">
                  <c:v>1198.5</c:v>
                </c:pt>
                <c:pt idx="4771">
                  <c:v>1198.75</c:v>
                </c:pt>
                <c:pt idx="4772">
                  <c:v>1199</c:v>
                </c:pt>
                <c:pt idx="4773">
                  <c:v>1199.25</c:v>
                </c:pt>
                <c:pt idx="4774">
                  <c:v>1199.5</c:v>
                </c:pt>
                <c:pt idx="4775">
                  <c:v>1199.75</c:v>
                </c:pt>
                <c:pt idx="4776">
                  <c:v>1200</c:v>
                </c:pt>
                <c:pt idx="4777">
                  <c:v>1200.25</c:v>
                </c:pt>
                <c:pt idx="4778">
                  <c:v>1200.5</c:v>
                </c:pt>
                <c:pt idx="4779">
                  <c:v>1200.75</c:v>
                </c:pt>
                <c:pt idx="4780">
                  <c:v>1201</c:v>
                </c:pt>
                <c:pt idx="4781">
                  <c:v>1201.25</c:v>
                </c:pt>
                <c:pt idx="4782">
                  <c:v>1201.5</c:v>
                </c:pt>
                <c:pt idx="4783">
                  <c:v>1201.75</c:v>
                </c:pt>
                <c:pt idx="4784">
                  <c:v>1202</c:v>
                </c:pt>
                <c:pt idx="4785">
                  <c:v>1202.25</c:v>
                </c:pt>
                <c:pt idx="4786">
                  <c:v>1202.5</c:v>
                </c:pt>
                <c:pt idx="4787">
                  <c:v>1202.75</c:v>
                </c:pt>
                <c:pt idx="4788">
                  <c:v>1203</c:v>
                </c:pt>
                <c:pt idx="4789">
                  <c:v>1203.25</c:v>
                </c:pt>
                <c:pt idx="4790">
                  <c:v>1203.5</c:v>
                </c:pt>
                <c:pt idx="4791">
                  <c:v>1203.75</c:v>
                </c:pt>
                <c:pt idx="4792">
                  <c:v>1204</c:v>
                </c:pt>
                <c:pt idx="4793">
                  <c:v>1204.25</c:v>
                </c:pt>
                <c:pt idx="4794">
                  <c:v>1204.5</c:v>
                </c:pt>
                <c:pt idx="4795">
                  <c:v>1204.75</c:v>
                </c:pt>
                <c:pt idx="4796">
                  <c:v>1205</c:v>
                </c:pt>
                <c:pt idx="4797">
                  <c:v>1205.25</c:v>
                </c:pt>
                <c:pt idx="4798">
                  <c:v>1205.5</c:v>
                </c:pt>
                <c:pt idx="4799">
                  <c:v>1205.75</c:v>
                </c:pt>
                <c:pt idx="4800">
                  <c:v>1206</c:v>
                </c:pt>
                <c:pt idx="4801">
                  <c:v>1206.25</c:v>
                </c:pt>
                <c:pt idx="4802">
                  <c:v>1206.5</c:v>
                </c:pt>
                <c:pt idx="4803">
                  <c:v>1206.75</c:v>
                </c:pt>
                <c:pt idx="4804">
                  <c:v>1207</c:v>
                </c:pt>
                <c:pt idx="4805">
                  <c:v>1207.25</c:v>
                </c:pt>
                <c:pt idx="4806">
                  <c:v>1207.5</c:v>
                </c:pt>
                <c:pt idx="4807">
                  <c:v>1207.75</c:v>
                </c:pt>
                <c:pt idx="4808">
                  <c:v>1208</c:v>
                </c:pt>
                <c:pt idx="4809">
                  <c:v>1208.25</c:v>
                </c:pt>
                <c:pt idx="4810">
                  <c:v>1208.5</c:v>
                </c:pt>
                <c:pt idx="4811">
                  <c:v>1208.75</c:v>
                </c:pt>
                <c:pt idx="4812">
                  <c:v>1209</c:v>
                </c:pt>
                <c:pt idx="4813">
                  <c:v>1209.25</c:v>
                </c:pt>
                <c:pt idx="4814">
                  <c:v>1209.5</c:v>
                </c:pt>
                <c:pt idx="4815">
                  <c:v>1209.75</c:v>
                </c:pt>
                <c:pt idx="4816">
                  <c:v>1210</c:v>
                </c:pt>
                <c:pt idx="4817">
                  <c:v>1210.25</c:v>
                </c:pt>
                <c:pt idx="4818">
                  <c:v>1210.5</c:v>
                </c:pt>
                <c:pt idx="4819">
                  <c:v>1210.75</c:v>
                </c:pt>
                <c:pt idx="4820">
                  <c:v>1211</c:v>
                </c:pt>
                <c:pt idx="4821">
                  <c:v>1211.25</c:v>
                </c:pt>
                <c:pt idx="4822">
                  <c:v>1211.5</c:v>
                </c:pt>
                <c:pt idx="4823">
                  <c:v>1211.75</c:v>
                </c:pt>
                <c:pt idx="4824">
                  <c:v>1212</c:v>
                </c:pt>
                <c:pt idx="4825">
                  <c:v>1212.25</c:v>
                </c:pt>
                <c:pt idx="4826">
                  <c:v>1212.5</c:v>
                </c:pt>
                <c:pt idx="4827">
                  <c:v>1212.75</c:v>
                </c:pt>
                <c:pt idx="4828">
                  <c:v>1213</c:v>
                </c:pt>
                <c:pt idx="4829">
                  <c:v>1213.25</c:v>
                </c:pt>
                <c:pt idx="4830">
                  <c:v>1213.5</c:v>
                </c:pt>
                <c:pt idx="4831">
                  <c:v>1213.75</c:v>
                </c:pt>
                <c:pt idx="4832">
                  <c:v>1214</c:v>
                </c:pt>
                <c:pt idx="4833">
                  <c:v>1214.25</c:v>
                </c:pt>
                <c:pt idx="4834">
                  <c:v>1214.5</c:v>
                </c:pt>
                <c:pt idx="4835">
                  <c:v>1214.75</c:v>
                </c:pt>
                <c:pt idx="4836">
                  <c:v>1215</c:v>
                </c:pt>
                <c:pt idx="4837">
                  <c:v>1215.25</c:v>
                </c:pt>
                <c:pt idx="4838">
                  <c:v>1215.5</c:v>
                </c:pt>
                <c:pt idx="4839">
                  <c:v>1215.75</c:v>
                </c:pt>
                <c:pt idx="4840">
                  <c:v>1216</c:v>
                </c:pt>
                <c:pt idx="4841">
                  <c:v>1216.25</c:v>
                </c:pt>
                <c:pt idx="4842">
                  <c:v>1216.5</c:v>
                </c:pt>
                <c:pt idx="4843">
                  <c:v>1216.75</c:v>
                </c:pt>
                <c:pt idx="4844">
                  <c:v>1217</c:v>
                </c:pt>
                <c:pt idx="4845">
                  <c:v>1217.25</c:v>
                </c:pt>
                <c:pt idx="4846">
                  <c:v>1217.5</c:v>
                </c:pt>
                <c:pt idx="4847">
                  <c:v>1217.75</c:v>
                </c:pt>
                <c:pt idx="4848">
                  <c:v>1218</c:v>
                </c:pt>
                <c:pt idx="4849">
                  <c:v>1218.25</c:v>
                </c:pt>
                <c:pt idx="4850">
                  <c:v>1218.5</c:v>
                </c:pt>
                <c:pt idx="4851">
                  <c:v>1218.75</c:v>
                </c:pt>
                <c:pt idx="4852">
                  <c:v>1219</c:v>
                </c:pt>
                <c:pt idx="4853">
                  <c:v>1219.25</c:v>
                </c:pt>
                <c:pt idx="4854">
                  <c:v>1219.5</c:v>
                </c:pt>
                <c:pt idx="4855">
                  <c:v>1219.75</c:v>
                </c:pt>
                <c:pt idx="4856">
                  <c:v>1220</c:v>
                </c:pt>
                <c:pt idx="4857">
                  <c:v>1220.25</c:v>
                </c:pt>
                <c:pt idx="4858">
                  <c:v>1220.5</c:v>
                </c:pt>
                <c:pt idx="4859">
                  <c:v>1220.75</c:v>
                </c:pt>
                <c:pt idx="4860">
                  <c:v>1221</c:v>
                </c:pt>
                <c:pt idx="4861">
                  <c:v>1221.25</c:v>
                </c:pt>
                <c:pt idx="4862">
                  <c:v>1221.5</c:v>
                </c:pt>
                <c:pt idx="4863">
                  <c:v>1221.75</c:v>
                </c:pt>
                <c:pt idx="4864">
                  <c:v>1222</c:v>
                </c:pt>
                <c:pt idx="4865">
                  <c:v>1222.25</c:v>
                </c:pt>
                <c:pt idx="4866">
                  <c:v>1222.5</c:v>
                </c:pt>
                <c:pt idx="4867">
                  <c:v>1222.75</c:v>
                </c:pt>
                <c:pt idx="4868">
                  <c:v>1223</c:v>
                </c:pt>
                <c:pt idx="4869">
                  <c:v>1223.25</c:v>
                </c:pt>
                <c:pt idx="4870">
                  <c:v>1223.5</c:v>
                </c:pt>
                <c:pt idx="4871">
                  <c:v>1223.75</c:v>
                </c:pt>
                <c:pt idx="4872">
                  <c:v>1224</c:v>
                </c:pt>
                <c:pt idx="4873">
                  <c:v>1224.25</c:v>
                </c:pt>
                <c:pt idx="4874">
                  <c:v>1224.5</c:v>
                </c:pt>
                <c:pt idx="4875">
                  <c:v>1224.75</c:v>
                </c:pt>
                <c:pt idx="4876">
                  <c:v>1225</c:v>
                </c:pt>
                <c:pt idx="4877">
                  <c:v>1225.25</c:v>
                </c:pt>
                <c:pt idx="4878">
                  <c:v>1225.5</c:v>
                </c:pt>
                <c:pt idx="4879">
                  <c:v>1225.75</c:v>
                </c:pt>
                <c:pt idx="4880">
                  <c:v>1226</c:v>
                </c:pt>
                <c:pt idx="4881">
                  <c:v>1226.25</c:v>
                </c:pt>
                <c:pt idx="4882">
                  <c:v>1226.5</c:v>
                </c:pt>
                <c:pt idx="4883">
                  <c:v>1226.75</c:v>
                </c:pt>
                <c:pt idx="4884">
                  <c:v>1227</c:v>
                </c:pt>
                <c:pt idx="4885">
                  <c:v>1227.25</c:v>
                </c:pt>
                <c:pt idx="4886">
                  <c:v>1227.5</c:v>
                </c:pt>
                <c:pt idx="4887">
                  <c:v>1227.75</c:v>
                </c:pt>
                <c:pt idx="4888">
                  <c:v>1228</c:v>
                </c:pt>
                <c:pt idx="4889">
                  <c:v>1228.25</c:v>
                </c:pt>
                <c:pt idx="4890">
                  <c:v>1228.5</c:v>
                </c:pt>
                <c:pt idx="4891">
                  <c:v>1228.75</c:v>
                </c:pt>
                <c:pt idx="4892">
                  <c:v>1229</c:v>
                </c:pt>
                <c:pt idx="4893">
                  <c:v>1229.25</c:v>
                </c:pt>
                <c:pt idx="4894">
                  <c:v>1229.5</c:v>
                </c:pt>
                <c:pt idx="4895">
                  <c:v>1229.75</c:v>
                </c:pt>
                <c:pt idx="4896">
                  <c:v>1230</c:v>
                </c:pt>
                <c:pt idx="4897">
                  <c:v>1230.25</c:v>
                </c:pt>
                <c:pt idx="4898">
                  <c:v>1230.5</c:v>
                </c:pt>
                <c:pt idx="4899">
                  <c:v>1230.75</c:v>
                </c:pt>
                <c:pt idx="4900">
                  <c:v>1231</c:v>
                </c:pt>
                <c:pt idx="4901">
                  <c:v>1231.25</c:v>
                </c:pt>
                <c:pt idx="4902">
                  <c:v>1231.5</c:v>
                </c:pt>
                <c:pt idx="4903">
                  <c:v>1231.75</c:v>
                </c:pt>
                <c:pt idx="4904">
                  <c:v>1232</c:v>
                </c:pt>
                <c:pt idx="4905">
                  <c:v>1232.25</c:v>
                </c:pt>
                <c:pt idx="4906">
                  <c:v>1232.5</c:v>
                </c:pt>
                <c:pt idx="4907">
                  <c:v>1232.75</c:v>
                </c:pt>
                <c:pt idx="4908">
                  <c:v>1233</c:v>
                </c:pt>
                <c:pt idx="4909">
                  <c:v>1233.25</c:v>
                </c:pt>
                <c:pt idx="4910">
                  <c:v>1233.5</c:v>
                </c:pt>
                <c:pt idx="4911">
                  <c:v>1233.75</c:v>
                </c:pt>
                <c:pt idx="4912">
                  <c:v>1234</c:v>
                </c:pt>
                <c:pt idx="4913">
                  <c:v>1234.25</c:v>
                </c:pt>
                <c:pt idx="4914">
                  <c:v>1234.5</c:v>
                </c:pt>
                <c:pt idx="4915">
                  <c:v>1234.75</c:v>
                </c:pt>
                <c:pt idx="4916">
                  <c:v>1235</c:v>
                </c:pt>
                <c:pt idx="4917">
                  <c:v>1235.25</c:v>
                </c:pt>
                <c:pt idx="4918">
                  <c:v>1235.5</c:v>
                </c:pt>
                <c:pt idx="4919">
                  <c:v>1235.75</c:v>
                </c:pt>
                <c:pt idx="4920">
                  <c:v>1236</c:v>
                </c:pt>
                <c:pt idx="4921">
                  <c:v>1236.25</c:v>
                </c:pt>
                <c:pt idx="4922">
                  <c:v>1236.5</c:v>
                </c:pt>
                <c:pt idx="4923">
                  <c:v>1236.75</c:v>
                </c:pt>
                <c:pt idx="4924">
                  <c:v>1237</c:v>
                </c:pt>
                <c:pt idx="4925">
                  <c:v>1237.25</c:v>
                </c:pt>
                <c:pt idx="4926">
                  <c:v>1237.5</c:v>
                </c:pt>
                <c:pt idx="4927">
                  <c:v>1237.75</c:v>
                </c:pt>
                <c:pt idx="4928">
                  <c:v>1238</c:v>
                </c:pt>
                <c:pt idx="4929">
                  <c:v>1238.25</c:v>
                </c:pt>
                <c:pt idx="4930">
                  <c:v>1238.5</c:v>
                </c:pt>
                <c:pt idx="4931">
                  <c:v>1238.75</c:v>
                </c:pt>
                <c:pt idx="4932">
                  <c:v>1239</c:v>
                </c:pt>
                <c:pt idx="4933">
                  <c:v>1239.25</c:v>
                </c:pt>
                <c:pt idx="4934">
                  <c:v>1239.5</c:v>
                </c:pt>
                <c:pt idx="4935">
                  <c:v>1239.75</c:v>
                </c:pt>
                <c:pt idx="4936">
                  <c:v>1240</c:v>
                </c:pt>
                <c:pt idx="4937">
                  <c:v>1240.25</c:v>
                </c:pt>
                <c:pt idx="4938">
                  <c:v>1240.5</c:v>
                </c:pt>
                <c:pt idx="4939">
                  <c:v>1240.75</c:v>
                </c:pt>
                <c:pt idx="4940">
                  <c:v>1241</c:v>
                </c:pt>
                <c:pt idx="4941">
                  <c:v>1241.25</c:v>
                </c:pt>
                <c:pt idx="4942">
                  <c:v>1241.5</c:v>
                </c:pt>
                <c:pt idx="4943">
                  <c:v>1241.75</c:v>
                </c:pt>
                <c:pt idx="4944">
                  <c:v>1242</c:v>
                </c:pt>
                <c:pt idx="4945">
                  <c:v>1242.25</c:v>
                </c:pt>
                <c:pt idx="4946">
                  <c:v>1242.5</c:v>
                </c:pt>
                <c:pt idx="4947">
                  <c:v>1242.75</c:v>
                </c:pt>
                <c:pt idx="4948">
                  <c:v>1243</c:v>
                </c:pt>
                <c:pt idx="4949">
                  <c:v>1243.25</c:v>
                </c:pt>
                <c:pt idx="4950">
                  <c:v>1243.5</c:v>
                </c:pt>
                <c:pt idx="4951">
                  <c:v>1243.75</c:v>
                </c:pt>
                <c:pt idx="4952">
                  <c:v>1244</c:v>
                </c:pt>
                <c:pt idx="4953">
                  <c:v>1244.25</c:v>
                </c:pt>
                <c:pt idx="4954">
                  <c:v>1244.5</c:v>
                </c:pt>
                <c:pt idx="4955">
                  <c:v>1244.75</c:v>
                </c:pt>
                <c:pt idx="4956">
                  <c:v>1245</c:v>
                </c:pt>
                <c:pt idx="4957">
                  <c:v>1245.25</c:v>
                </c:pt>
                <c:pt idx="4958">
                  <c:v>1245.5</c:v>
                </c:pt>
                <c:pt idx="4959">
                  <c:v>1245.75</c:v>
                </c:pt>
                <c:pt idx="4960">
                  <c:v>1246</c:v>
                </c:pt>
                <c:pt idx="4961">
                  <c:v>1246.25</c:v>
                </c:pt>
                <c:pt idx="4962">
                  <c:v>1246.5</c:v>
                </c:pt>
                <c:pt idx="4963">
                  <c:v>1246.75</c:v>
                </c:pt>
                <c:pt idx="4964">
                  <c:v>1247</c:v>
                </c:pt>
                <c:pt idx="4965">
                  <c:v>1247.25</c:v>
                </c:pt>
                <c:pt idx="4966">
                  <c:v>1247.5</c:v>
                </c:pt>
                <c:pt idx="4967">
                  <c:v>1247.75</c:v>
                </c:pt>
                <c:pt idx="4968">
                  <c:v>1248</c:v>
                </c:pt>
                <c:pt idx="4969">
                  <c:v>1248.25</c:v>
                </c:pt>
                <c:pt idx="4970">
                  <c:v>1248.5</c:v>
                </c:pt>
                <c:pt idx="4971">
                  <c:v>1248.75</c:v>
                </c:pt>
                <c:pt idx="4972">
                  <c:v>1249</c:v>
                </c:pt>
                <c:pt idx="4973">
                  <c:v>1249.25</c:v>
                </c:pt>
                <c:pt idx="4974">
                  <c:v>1249.5</c:v>
                </c:pt>
                <c:pt idx="4975">
                  <c:v>1249.75</c:v>
                </c:pt>
                <c:pt idx="4976">
                  <c:v>1250</c:v>
                </c:pt>
                <c:pt idx="4977">
                  <c:v>1250.25</c:v>
                </c:pt>
                <c:pt idx="4978">
                  <c:v>1250.5</c:v>
                </c:pt>
                <c:pt idx="4979">
                  <c:v>1250.75</c:v>
                </c:pt>
                <c:pt idx="4980">
                  <c:v>1251</c:v>
                </c:pt>
                <c:pt idx="4981">
                  <c:v>1251.25</c:v>
                </c:pt>
                <c:pt idx="4982">
                  <c:v>1251.5</c:v>
                </c:pt>
                <c:pt idx="4983">
                  <c:v>1251.75</c:v>
                </c:pt>
                <c:pt idx="4984">
                  <c:v>1252</c:v>
                </c:pt>
                <c:pt idx="4985">
                  <c:v>1252.25</c:v>
                </c:pt>
                <c:pt idx="4986">
                  <c:v>1252.5</c:v>
                </c:pt>
                <c:pt idx="4987">
                  <c:v>1252.75</c:v>
                </c:pt>
                <c:pt idx="4988">
                  <c:v>1253</c:v>
                </c:pt>
              </c:numCache>
            </c:numRef>
          </c:cat>
          <c:val>
            <c:numRef>
              <c:f>Sheet1!$B$2:$B$4990</c:f>
              <c:numCache>
                <c:formatCode>General</c:formatCode>
                <c:ptCount val="4989"/>
                <c:pt idx="0">
                  <c:v>-14.51</c:v>
                </c:pt>
                <c:pt idx="1">
                  <c:v>-14.37</c:v>
                </c:pt>
                <c:pt idx="2">
                  <c:v>-11.26</c:v>
                </c:pt>
                <c:pt idx="3">
                  <c:v>-9.6300000000000008</c:v>
                </c:pt>
                <c:pt idx="4">
                  <c:v>-10.06</c:v>
                </c:pt>
                <c:pt idx="5">
                  <c:v>-10.84</c:v>
                </c:pt>
                <c:pt idx="6">
                  <c:v>-11.66</c:v>
                </c:pt>
                <c:pt idx="7">
                  <c:v>-11.17</c:v>
                </c:pt>
                <c:pt idx="8">
                  <c:v>-10.74</c:v>
                </c:pt>
                <c:pt idx="9">
                  <c:v>-11.55</c:v>
                </c:pt>
                <c:pt idx="10">
                  <c:v>-14.08</c:v>
                </c:pt>
                <c:pt idx="11">
                  <c:v>-13.89</c:v>
                </c:pt>
                <c:pt idx="12">
                  <c:v>-12.95</c:v>
                </c:pt>
                <c:pt idx="13">
                  <c:v>-12.22</c:v>
                </c:pt>
                <c:pt idx="14">
                  <c:v>-11.82</c:v>
                </c:pt>
                <c:pt idx="15">
                  <c:v>-11.3</c:v>
                </c:pt>
                <c:pt idx="16">
                  <c:v>-12.37</c:v>
                </c:pt>
                <c:pt idx="17">
                  <c:v>-11.49</c:v>
                </c:pt>
                <c:pt idx="18">
                  <c:v>-10.42</c:v>
                </c:pt>
                <c:pt idx="19">
                  <c:v>-11.17</c:v>
                </c:pt>
                <c:pt idx="20">
                  <c:v>-12.05</c:v>
                </c:pt>
                <c:pt idx="21">
                  <c:v>-13.81</c:v>
                </c:pt>
                <c:pt idx="22">
                  <c:v>-9.66</c:v>
                </c:pt>
                <c:pt idx="23">
                  <c:v>-12.09</c:v>
                </c:pt>
                <c:pt idx="24">
                  <c:v>-13.01</c:v>
                </c:pt>
                <c:pt idx="25">
                  <c:v>-13.36</c:v>
                </c:pt>
                <c:pt idx="26">
                  <c:v>-14.56</c:v>
                </c:pt>
                <c:pt idx="27">
                  <c:v>-12.16</c:v>
                </c:pt>
                <c:pt idx="28">
                  <c:v>-10.97</c:v>
                </c:pt>
                <c:pt idx="29">
                  <c:v>-12.59</c:v>
                </c:pt>
                <c:pt idx="30">
                  <c:v>-12.21</c:v>
                </c:pt>
                <c:pt idx="31">
                  <c:v>-12.72</c:v>
                </c:pt>
                <c:pt idx="32">
                  <c:v>-11.82</c:v>
                </c:pt>
                <c:pt idx="33">
                  <c:v>-12.01</c:v>
                </c:pt>
                <c:pt idx="34">
                  <c:v>-12.82</c:v>
                </c:pt>
                <c:pt idx="35">
                  <c:v>-14.66</c:v>
                </c:pt>
                <c:pt idx="36">
                  <c:v>-15.95</c:v>
                </c:pt>
                <c:pt idx="37">
                  <c:v>-14.84</c:v>
                </c:pt>
                <c:pt idx="38">
                  <c:v>-13.48</c:v>
                </c:pt>
                <c:pt idx="39">
                  <c:v>-12.56</c:v>
                </c:pt>
                <c:pt idx="40">
                  <c:v>-12.05</c:v>
                </c:pt>
                <c:pt idx="41">
                  <c:v>-12.57</c:v>
                </c:pt>
                <c:pt idx="42">
                  <c:v>-12.41</c:v>
                </c:pt>
                <c:pt idx="43">
                  <c:v>-10.82</c:v>
                </c:pt>
                <c:pt idx="44">
                  <c:v>-11.95</c:v>
                </c:pt>
                <c:pt idx="45">
                  <c:v>-12.59</c:v>
                </c:pt>
                <c:pt idx="46">
                  <c:v>-13.26</c:v>
                </c:pt>
                <c:pt idx="47">
                  <c:v>-13.38</c:v>
                </c:pt>
                <c:pt idx="48">
                  <c:v>-14.9</c:v>
                </c:pt>
                <c:pt idx="49">
                  <c:v>-12.99</c:v>
                </c:pt>
                <c:pt idx="50">
                  <c:v>-13.21</c:v>
                </c:pt>
                <c:pt idx="51">
                  <c:v>-13.86</c:v>
                </c:pt>
                <c:pt idx="52">
                  <c:v>-11.8</c:v>
                </c:pt>
                <c:pt idx="53">
                  <c:v>-14.34</c:v>
                </c:pt>
                <c:pt idx="54">
                  <c:v>-13.21</c:v>
                </c:pt>
                <c:pt idx="55">
                  <c:v>-12.33</c:v>
                </c:pt>
                <c:pt idx="56">
                  <c:v>-12.9</c:v>
                </c:pt>
                <c:pt idx="57">
                  <c:v>-10.24</c:v>
                </c:pt>
                <c:pt idx="58">
                  <c:v>-6.72</c:v>
                </c:pt>
                <c:pt idx="59">
                  <c:v>16.11</c:v>
                </c:pt>
                <c:pt idx="60">
                  <c:v>21</c:v>
                </c:pt>
                <c:pt idx="61">
                  <c:v>21.92</c:v>
                </c:pt>
                <c:pt idx="62">
                  <c:v>14.07</c:v>
                </c:pt>
                <c:pt idx="63">
                  <c:v>18.18</c:v>
                </c:pt>
                <c:pt idx="64">
                  <c:v>23.3</c:v>
                </c:pt>
                <c:pt idx="65">
                  <c:v>21.84</c:v>
                </c:pt>
                <c:pt idx="66">
                  <c:v>28.32</c:v>
                </c:pt>
                <c:pt idx="67">
                  <c:v>10.039999999999999</c:v>
                </c:pt>
                <c:pt idx="68">
                  <c:v>21.89</c:v>
                </c:pt>
                <c:pt idx="69">
                  <c:v>16.04</c:v>
                </c:pt>
                <c:pt idx="70">
                  <c:v>8.4600000000000009</c:v>
                </c:pt>
                <c:pt idx="71">
                  <c:v>20.66</c:v>
                </c:pt>
                <c:pt idx="72">
                  <c:v>-14.39</c:v>
                </c:pt>
                <c:pt idx="73">
                  <c:v>-15.8</c:v>
                </c:pt>
                <c:pt idx="74">
                  <c:v>-13.46</c:v>
                </c:pt>
                <c:pt idx="75">
                  <c:v>-12.58</c:v>
                </c:pt>
                <c:pt idx="76">
                  <c:v>-13.28</c:v>
                </c:pt>
                <c:pt idx="77">
                  <c:v>-13.56</c:v>
                </c:pt>
                <c:pt idx="78">
                  <c:v>-13.65</c:v>
                </c:pt>
                <c:pt idx="79">
                  <c:v>-13.05</c:v>
                </c:pt>
                <c:pt idx="80">
                  <c:v>-10.54</c:v>
                </c:pt>
                <c:pt idx="81">
                  <c:v>-13.91</c:v>
                </c:pt>
                <c:pt idx="82">
                  <c:v>-14.78</c:v>
                </c:pt>
                <c:pt idx="83">
                  <c:v>-14.34</c:v>
                </c:pt>
                <c:pt idx="84">
                  <c:v>-16.03</c:v>
                </c:pt>
                <c:pt idx="85">
                  <c:v>-13.81</c:v>
                </c:pt>
                <c:pt idx="86">
                  <c:v>-12.29</c:v>
                </c:pt>
                <c:pt idx="87">
                  <c:v>-12.4</c:v>
                </c:pt>
                <c:pt idx="88">
                  <c:v>-12.79</c:v>
                </c:pt>
                <c:pt idx="89">
                  <c:v>-11.47</c:v>
                </c:pt>
                <c:pt idx="90">
                  <c:v>-9.36</c:v>
                </c:pt>
                <c:pt idx="91">
                  <c:v>-12.55</c:v>
                </c:pt>
                <c:pt idx="92">
                  <c:v>-11.42</c:v>
                </c:pt>
                <c:pt idx="93">
                  <c:v>-12.6</c:v>
                </c:pt>
                <c:pt idx="94">
                  <c:v>-12.63</c:v>
                </c:pt>
                <c:pt idx="95">
                  <c:v>-16.41</c:v>
                </c:pt>
                <c:pt idx="96">
                  <c:v>-14.36</c:v>
                </c:pt>
                <c:pt idx="97">
                  <c:v>-16.3</c:v>
                </c:pt>
                <c:pt idx="98">
                  <c:v>-14.71</c:v>
                </c:pt>
                <c:pt idx="99">
                  <c:v>-13.32</c:v>
                </c:pt>
                <c:pt idx="100">
                  <c:v>-11.11</c:v>
                </c:pt>
                <c:pt idx="101">
                  <c:v>-13.19</c:v>
                </c:pt>
                <c:pt idx="102">
                  <c:v>-13.68</c:v>
                </c:pt>
                <c:pt idx="103">
                  <c:v>-15.09</c:v>
                </c:pt>
                <c:pt idx="104">
                  <c:v>-14.04</c:v>
                </c:pt>
                <c:pt idx="105">
                  <c:v>-13.58</c:v>
                </c:pt>
                <c:pt idx="106">
                  <c:v>-16.82</c:v>
                </c:pt>
                <c:pt idx="107">
                  <c:v>-15.49</c:v>
                </c:pt>
                <c:pt idx="108">
                  <c:v>15.94</c:v>
                </c:pt>
                <c:pt idx="109">
                  <c:v>2.46</c:v>
                </c:pt>
                <c:pt idx="110">
                  <c:v>13.22</c:v>
                </c:pt>
                <c:pt idx="111">
                  <c:v>17.37</c:v>
                </c:pt>
                <c:pt idx="112">
                  <c:v>22.7</c:v>
                </c:pt>
                <c:pt idx="113">
                  <c:v>15.42</c:v>
                </c:pt>
                <c:pt idx="114">
                  <c:v>16.010000000000002</c:v>
                </c:pt>
                <c:pt idx="115">
                  <c:v>15.62</c:v>
                </c:pt>
                <c:pt idx="116">
                  <c:v>17.190000000000001</c:v>
                </c:pt>
                <c:pt idx="117">
                  <c:v>17.23</c:v>
                </c:pt>
                <c:pt idx="118">
                  <c:v>9.5299999999999994</c:v>
                </c:pt>
                <c:pt idx="119">
                  <c:v>5.67</c:v>
                </c:pt>
                <c:pt idx="120">
                  <c:v>13.66</c:v>
                </c:pt>
                <c:pt idx="121">
                  <c:v>17.8</c:v>
                </c:pt>
                <c:pt idx="122">
                  <c:v>20.53</c:v>
                </c:pt>
                <c:pt idx="123">
                  <c:v>18.41</c:v>
                </c:pt>
                <c:pt idx="124">
                  <c:v>-0.55000000000000004</c:v>
                </c:pt>
                <c:pt idx="125">
                  <c:v>12.6</c:v>
                </c:pt>
                <c:pt idx="126">
                  <c:v>-2.2200000000000002</c:v>
                </c:pt>
                <c:pt idx="127">
                  <c:v>20.6</c:v>
                </c:pt>
                <c:pt idx="128">
                  <c:v>20.239999999999998</c:v>
                </c:pt>
                <c:pt idx="129">
                  <c:v>17.420000000000002</c:v>
                </c:pt>
                <c:pt idx="130">
                  <c:v>17.87</c:v>
                </c:pt>
                <c:pt idx="131">
                  <c:v>22.32</c:v>
                </c:pt>
                <c:pt idx="132">
                  <c:v>6.59</c:v>
                </c:pt>
                <c:pt idx="133">
                  <c:v>9.36</c:v>
                </c:pt>
                <c:pt idx="134">
                  <c:v>17.41</c:v>
                </c:pt>
                <c:pt idx="135">
                  <c:v>13.62</c:v>
                </c:pt>
                <c:pt idx="136">
                  <c:v>10.68</c:v>
                </c:pt>
                <c:pt idx="137">
                  <c:v>0.37</c:v>
                </c:pt>
                <c:pt idx="138">
                  <c:v>-10.28</c:v>
                </c:pt>
                <c:pt idx="139">
                  <c:v>-11.26</c:v>
                </c:pt>
                <c:pt idx="140">
                  <c:v>-12.6</c:v>
                </c:pt>
                <c:pt idx="141">
                  <c:v>-9.1300000000000008</c:v>
                </c:pt>
                <c:pt idx="142">
                  <c:v>-1.01</c:v>
                </c:pt>
                <c:pt idx="143">
                  <c:v>7.59</c:v>
                </c:pt>
                <c:pt idx="144">
                  <c:v>-20.12</c:v>
                </c:pt>
                <c:pt idx="145">
                  <c:v>-17.5</c:v>
                </c:pt>
                <c:pt idx="146">
                  <c:v>-14.86</c:v>
                </c:pt>
                <c:pt idx="147">
                  <c:v>-14.78</c:v>
                </c:pt>
                <c:pt idx="148">
                  <c:v>-15.44</c:v>
                </c:pt>
                <c:pt idx="149">
                  <c:v>-16.93</c:v>
                </c:pt>
                <c:pt idx="150">
                  <c:v>-19.920000000000002</c:v>
                </c:pt>
                <c:pt idx="151">
                  <c:v>-15</c:v>
                </c:pt>
                <c:pt idx="152">
                  <c:v>-12.29</c:v>
                </c:pt>
                <c:pt idx="153">
                  <c:v>-14.84</c:v>
                </c:pt>
                <c:pt idx="154">
                  <c:v>-16.22</c:v>
                </c:pt>
                <c:pt idx="155">
                  <c:v>-14.78</c:v>
                </c:pt>
                <c:pt idx="156">
                  <c:v>-16.61</c:v>
                </c:pt>
                <c:pt idx="157">
                  <c:v>-14.83</c:v>
                </c:pt>
                <c:pt idx="158">
                  <c:v>-15.67</c:v>
                </c:pt>
                <c:pt idx="159">
                  <c:v>-16.46</c:v>
                </c:pt>
                <c:pt idx="160">
                  <c:v>-13.41</c:v>
                </c:pt>
                <c:pt idx="161">
                  <c:v>-12.52</c:v>
                </c:pt>
                <c:pt idx="162">
                  <c:v>-14.15</c:v>
                </c:pt>
                <c:pt idx="163">
                  <c:v>-11.4</c:v>
                </c:pt>
                <c:pt idx="164">
                  <c:v>-16.48</c:v>
                </c:pt>
                <c:pt idx="165">
                  <c:v>-14.67</c:v>
                </c:pt>
                <c:pt idx="166">
                  <c:v>-16.100000000000001</c:v>
                </c:pt>
                <c:pt idx="167">
                  <c:v>-15.83</c:v>
                </c:pt>
                <c:pt idx="168">
                  <c:v>-15.51</c:v>
                </c:pt>
                <c:pt idx="169">
                  <c:v>-17.579999999999998</c:v>
                </c:pt>
                <c:pt idx="170">
                  <c:v>-17.25</c:v>
                </c:pt>
                <c:pt idx="171">
                  <c:v>-15.42</c:v>
                </c:pt>
                <c:pt idx="172">
                  <c:v>-12.88</c:v>
                </c:pt>
                <c:pt idx="173">
                  <c:v>-14.62</c:v>
                </c:pt>
                <c:pt idx="174">
                  <c:v>-14.26</c:v>
                </c:pt>
                <c:pt idx="175">
                  <c:v>-12.32</c:v>
                </c:pt>
                <c:pt idx="176">
                  <c:v>-12.14</c:v>
                </c:pt>
                <c:pt idx="177">
                  <c:v>-13.88</c:v>
                </c:pt>
                <c:pt idx="178">
                  <c:v>-15.13</c:v>
                </c:pt>
                <c:pt idx="179">
                  <c:v>-16.21</c:v>
                </c:pt>
                <c:pt idx="180">
                  <c:v>15.26</c:v>
                </c:pt>
                <c:pt idx="181">
                  <c:v>18.52</c:v>
                </c:pt>
                <c:pt idx="182">
                  <c:v>16.8</c:v>
                </c:pt>
                <c:pt idx="183">
                  <c:v>21.13</c:v>
                </c:pt>
                <c:pt idx="184">
                  <c:v>18.2</c:v>
                </c:pt>
                <c:pt idx="185">
                  <c:v>21.16</c:v>
                </c:pt>
                <c:pt idx="186">
                  <c:v>19.36</c:v>
                </c:pt>
                <c:pt idx="187">
                  <c:v>18.59</c:v>
                </c:pt>
                <c:pt idx="188">
                  <c:v>14.8</c:v>
                </c:pt>
                <c:pt idx="189">
                  <c:v>20.170000000000002</c:v>
                </c:pt>
                <c:pt idx="190">
                  <c:v>12.63</c:v>
                </c:pt>
                <c:pt idx="191">
                  <c:v>2.4500000000000002</c:v>
                </c:pt>
                <c:pt idx="192">
                  <c:v>3.45</c:v>
                </c:pt>
                <c:pt idx="193">
                  <c:v>-9.17</c:v>
                </c:pt>
                <c:pt idx="194">
                  <c:v>-9.73</c:v>
                </c:pt>
                <c:pt idx="195">
                  <c:v>-13.38</c:v>
                </c:pt>
                <c:pt idx="196">
                  <c:v>-13.83</c:v>
                </c:pt>
                <c:pt idx="197">
                  <c:v>5.16</c:v>
                </c:pt>
                <c:pt idx="198">
                  <c:v>13.24</c:v>
                </c:pt>
                <c:pt idx="199">
                  <c:v>10.17</c:v>
                </c:pt>
                <c:pt idx="200">
                  <c:v>21</c:v>
                </c:pt>
                <c:pt idx="201">
                  <c:v>19.309999999999999</c:v>
                </c:pt>
                <c:pt idx="202">
                  <c:v>16.57</c:v>
                </c:pt>
                <c:pt idx="203">
                  <c:v>21.17</c:v>
                </c:pt>
                <c:pt idx="204">
                  <c:v>16.809999999999999</c:v>
                </c:pt>
                <c:pt idx="205">
                  <c:v>13.93</c:v>
                </c:pt>
                <c:pt idx="206">
                  <c:v>17.850000000000001</c:v>
                </c:pt>
                <c:pt idx="207">
                  <c:v>18.05</c:v>
                </c:pt>
                <c:pt idx="208">
                  <c:v>16.39</c:v>
                </c:pt>
                <c:pt idx="209">
                  <c:v>19.670000000000002</c:v>
                </c:pt>
                <c:pt idx="210">
                  <c:v>9.82</c:v>
                </c:pt>
                <c:pt idx="211">
                  <c:v>1.69</c:v>
                </c:pt>
                <c:pt idx="212">
                  <c:v>12.42</c:v>
                </c:pt>
                <c:pt idx="213">
                  <c:v>10.68</c:v>
                </c:pt>
                <c:pt idx="214">
                  <c:v>18.8</c:v>
                </c:pt>
                <c:pt idx="215">
                  <c:v>17.41</c:v>
                </c:pt>
                <c:pt idx="216">
                  <c:v>9.6</c:v>
                </c:pt>
                <c:pt idx="217">
                  <c:v>18.86</c:v>
                </c:pt>
                <c:pt idx="218">
                  <c:v>15.86</c:v>
                </c:pt>
                <c:pt idx="219">
                  <c:v>4.29</c:v>
                </c:pt>
                <c:pt idx="220">
                  <c:v>10.53</c:v>
                </c:pt>
                <c:pt idx="221">
                  <c:v>19.940000000000001</c:v>
                </c:pt>
                <c:pt idx="222">
                  <c:v>19.72</c:v>
                </c:pt>
                <c:pt idx="223">
                  <c:v>16.809999999999999</c:v>
                </c:pt>
                <c:pt idx="224">
                  <c:v>15.54</c:v>
                </c:pt>
                <c:pt idx="225">
                  <c:v>15.78</c:v>
                </c:pt>
                <c:pt idx="226">
                  <c:v>11.76</c:v>
                </c:pt>
                <c:pt idx="227">
                  <c:v>17.059999999999999</c:v>
                </c:pt>
                <c:pt idx="228">
                  <c:v>5.78</c:v>
                </c:pt>
                <c:pt idx="229">
                  <c:v>12.62</c:v>
                </c:pt>
                <c:pt idx="230">
                  <c:v>18</c:v>
                </c:pt>
                <c:pt idx="231">
                  <c:v>15.1</c:v>
                </c:pt>
                <c:pt idx="232">
                  <c:v>13.05</c:v>
                </c:pt>
                <c:pt idx="233">
                  <c:v>14.48</c:v>
                </c:pt>
                <c:pt idx="234">
                  <c:v>10.32</c:v>
                </c:pt>
                <c:pt idx="235">
                  <c:v>20.12</c:v>
                </c:pt>
                <c:pt idx="236">
                  <c:v>13.92</c:v>
                </c:pt>
                <c:pt idx="237">
                  <c:v>22.76</c:v>
                </c:pt>
                <c:pt idx="238">
                  <c:v>16.96</c:v>
                </c:pt>
                <c:pt idx="239">
                  <c:v>22.28</c:v>
                </c:pt>
                <c:pt idx="240">
                  <c:v>16.57</c:v>
                </c:pt>
                <c:pt idx="241">
                  <c:v>18.260000000000002</c:v>
                </c:pt>
                <c:pt idx="242">
                  <c:v>17.86</c:v>
                </c:pt>
                <c:pt idx="243">
                  <c:v>17.59</c:v>
                </c:pt>
                <c:pt idx="244">
                  <c:v>1.44</c:v>
                </c:pt>
                <c:pt idx="245">
                  <c:v>14.37</c:v>
                </c:pt>
                <c:pt idx="246">
                  <c:v>6.05</c:v>
                </c:pt>
                <c:pt idx="247">
                  <c:v>-10.86</c:v>
                </c:pt>
                <c:pt idx="248">
                  <c:v>-10.72</c:v>
                </c:pt>
                <c:pt idx="249">
                  <c:v>-18.14</c:v>
                </c:pt>
                <c:pt idx="250">
                  <c:v>-17.010000000000002</c:v>
                </c:pt>
                <c:pt idx="251">
                  <c:v>-17.04</c:v>
                </c:pt>
                <c:pt idx="252">
                  <c:v>-16.309999999999999</c:v>
                </c:pt>
                <c:pt idx="253">
                  <c:v>-17.55</c:v>
                </c:pt>
                <c:pt idx="254">
                  <c:v>-18.03</c:v>
                </c:pt>
                <c:pt idx="255">
                  <c:v>-15.44</c:v>
                </c:pt>
                <c:pt idx="256">
                  <c:v>-12.39</c:v>
                </c:pt>
                <c:pt idx="257">
                  <c:v>-15.16</c:v>
                </c:pt>
                <c:pt idx="258">
                  <c:v>-15.39</c:v>
                </c:pt>
                <c:pt idx="259">
                  <c:v>-13.52</c:v>
                </c:pt>
                <c:pt idx="260">
                  <c:v>-14.63</c:v>
                </c:pt>
                <c:pt idx="261">
                  <c:v>-15.49</c:v>
                </c:pt>
                <c:pt idx="262">
                  <c:v>-16.649999999999999</c:v>
                </c:pt>
                <c:pt idx="263">
                  <c:v>-18.72</c:v>
                </c:pt>
                <c:pt idx="264">
                  <c:v>-16.579999999999998</c:v>
                </c:pt>
                <c:pt idx="265">
                  <c:v>-18.170000000000002</c:v>
                </c:pt>
                <c:pt idx="266">
                  <c:v>-16.54</c:v>
                </c:pt>
                <c:pt idx="267">
                  <c:v>-15.71</c:v>
                </c:pt>
                <c:pt idx="268">
                  <c:v>-15.51</c:v>
                </c:pt>
                <c:pt idx="269">
                  <c:v>-16.27</c:v>
                </c:pt>
                <c:pt idx="270">
                  <c:v>-15.24</c:v>
                </c:pt>
                <c:pt idx="271">
                  <c:v>-15.36</c:v>
                </c:pt>
                <c:pt idx="272">
                  <c:v>-15.45</c:v>
                </c:pt>
                <c:pt idx="273">
                  <c:v>-14.53</c:v>
                </c:pt>
                <c:pt idx="274">
                  <c:v>-17.54</c:v>
                </c:pt>
                <c:pt idx="275">
                  <c:v>-16.72</c:v>
                </c:pt>
                <c:pt idx="276">
                  <c:v>-15.62</c:v>
                </c:pt>
                <c:pt idx="277">
                  <c:v>-17.87</c:v>
                </c:pt>
                <c:pt idx="278">
                  <c:v>-18.61</c:v>
                </c:pt>
                <c:pt idx="279">
                  <c:v>-15.63</c:v>
                </c:pt>
                <c:pt idx="280">
                  <c:v>-15.95</c:v>
                </c:pt>
                <c:pt idx="281">
                  <c:v>-15.59</c:v>
                </c:pt>
                <c:pt idx="282">
                  <c:v>-17.579999999999998</c:v>
                </c:pt>
                <c:pt idx="283">
                  <c:v>-16.13</c:v>
                </c:pt>
                <c:pt idx="284">
                  <c:v>-15.02</c:v>
                </c:pt>
                <c:pt idx="285">
                  <c:v>-20.34</c:v>
                </c:pt>
                <c:pt idx="286">
                  <c:v>-15.8</c:v>
                </c:pt>
                <c:pt idx="287">
                  <c:v>-16.07</c:v>
                </c:pt>
                <c:pt idx="288">
                  <c:v>-17.23</c:v>
                </c:pt>
                <c:pt idx="289">
                  <c:v>-18.170000000000002</c:v>
                </c:pt>
                <c:pt idx="290">
                  <c:v>-19.34</c:v>
                </c:pt>
                <c:pt idx="291">
                  <c:v>-17.690000000000001</c:v>
                </c:pt>
                <c:pt idx="292">
                  <c:v>-18.41</c:v>
                </c:pt>
                <c:pt idx="293">
                  <c:v>-21.92</c:v>
                </c:pt>
                <c:pt idx="294">
                  <c:v>-16.29</c:v>
                </c:pt>
                <c:pt idx="295">
                  <c:v>-17.53</c:v>
                </c:pt>
                <c:pt idx="296">
                  <c:v>-17.329999999999998</c:v>
                </c:pt>
                <c:pt idx="297">
                  <c:v>-19.23</c:v>
                </c:pt>
                <c:pt idx="298">
                  <c:v>-16.93</c:v>
                </c:pt>
                <c:pt idx="299">
                  <c:v>-18.2</c:v>
                </c:pt>
                <c:pt idx="300">
                  <c:v>-17.66</c:v>
                </c:pt>
                <c:pt idx="301">
                  <c:v>-17.350000000000001</c:v>
                </c:pt>
                <c:pt idx="302">
                  <c:v>-16.84</c:v>
                </c:pt>
                <c:pt idx="303">
                  <c:v>-18.940000000000001</c:v>
                </c:pt>
                <c:pt idx="304">
                  <c:v>-17.39</c:v>
                </c:pt>
                <c:pt idx="305">
                  <c:v>-13.81</c:v>
                </c:pt>
                <c:pt idx="306">
                  <c:v>-16.690000000000001</c:v>
                </c:pt>
                <c:pt idx="307">
                  <c:v>-17.420000000000002</c:v>
                </c:pt>
                <c:pt idx="308">
                  <c:v>-15.57</c:v>
                </c:pt>
                <c:pt idx="309">
                  <c:v>-16.63</c:v>
                </c:pt>
                <c:pt idx="310">
                  <c:v>-21.66</c:v>
                </c:pt>
                <c:pt idx="311">
                  <c:v>-17.93</c:v>
                </c:pt>
                <c:pt idx="312">
                  <c:v>-17.34</c:v>
                </c:pt>
                <c:pt idx="313">
                  <c:v>-18.53</c:v>
                </c:pt>
                <c:pt idx="314">
                  <c:v>-16.420000000000002</c:v>
                </c:pt>
                <c:pt idx="315">
                  <c:v>-15.34</c:v>
                </c:pt>
                <c:pt idx="316">
                  <c:v>-14.61</c:v>
                </c:pt>
                <c:pt idx="317">
                  <c:v>-15.05</c:v>
                </c:pt>
                <c:pt idx="318">
                  <c:v>-18.329999999999998</c:v>
                </c:pt>
                <c:pt idx="319">
                  <c:v>-16.41</c:v>
                </c:pt>
                <c:pt idx="320">
                  <c:v>-14.81</c:v>
                </c:pt>
                <c:pt idx="321">
                  <c:v>-15.62</c:v>
                </c:pt>
                <c:pt idx="322">
                  <c:v>-15.72</c:v>
                </c:pt>
                <c:pt idx="323">
                  <c:v>-18.57</c:v>
                </c:pt>
                <c:pt idx="324">
                  <c:v>-17.489999999999998</c:v>
                </c:pt>
                <c:pt idx="325">
                  <c:v>-16.27</c:v>
                </c:pt>
                <c:pt idx="326">
                  <c:v>-15.75</c:v>
                </c:pt>
                <c:pt idx="327">
                  <c:v>-17.100000000000001</c:v>
                </c:pt>
                <c:pt idx="328">
                  <c:v>-17.97</c:v>
                </c:pt>
                <c:pt idx="329">
                  <c:v>-18.29</c:v>
                </c:pt>
                <c:pt idx="330">
                  <c:v>-15.4</c:v>
                </c:pt>
                <c:pt idx="331">
                  <c:v>-15.74</c:v>
                </c:pt>
                <c:pt idx="332">
                  <c:v>-13.95</c:v>
                </c:pt>
                <c:pt idx="333">
                  <c:v>-16.53</c:v>
                </c:pt>
                <c:pt idx="334">
                  <c:v>-18.71</c:v>
                </c:pt>
                <c:pt idx="335">
                  <c:v>-18.600000000000001</c:v>
                </c:pt>
                <c:pt idx="336">
                  <c:v>-21.4</c:v>
                </c:pt>
                <c:pt idx="337">
                  <c:v>-19.38</c:v>
                </c:pt>
                <c:pt idx="338">
                  <c:v>-20.94</c:v>
                </c:pt>
                <c:pt idx="339">
                  <c:v>-18.3</c:v>
                </c:pt>
                <c:pt idx="340">
                  <c:v>-17.010000000000002</c:v>
                </c:pt>
                <c:pt idx="341">
                  <c:v>-15.48</c:v>
                </c:pt>
                <c:pt idx="342">
                  <c:v>-16.649999999999999</c:v>
                </c:pt>
                <c:pt idx="343">
                  <c:v>-18.309999999999999</c:v>
                </c:pt>
                <c:pt idx="344">
                  <c:v>-14.56</c:v>
                </c:pt>
                <c:pt idx="345">
                  <c:v>-16.010000000000002</c:v>
                </c:pt>
                <c:pt idx="346">
                  <c:v>-17.100000000000001</c:v>
                </c:pt>
                <c:pt idx="347">
                  <c:v>-15.79</c:v>
                </c:pt>
                <c:pt idx="348">
                  <c:v>-15.12</c:v>
                </c:pt>
                <c:pt idx="349">
                  <c:v>-17.940000000000001</c:v>
                </c:pt>
                <c:pt idx="350">
                  <c:v>-19.28</c:v>
                </c:pt>
                <c:pt idx="351">
                  <c:v>-16.84</c:v>
                </c:pt>
                <c:pt idx="352">
                  <c:v>-15.86</c:v>
                </c:pt>
                <c:pt idx="353">
                  <c:v>-15.89</c:v>
                </c:pt>
                <c:pt idx="354">
                  <c:v>-17.87</c:v>
                </c:pt>
                <c:pt idx="355">
                  <c:v>-16.170000000000002</c:v>
                </c:pt>
                <c:pt idx="356">
                  <c:v>-17.579999999999998</c:v>
                </c:pt>
                <c:pt idx="357">
                  <c:v>-16.91</c:v>
                </c:pt>
                <c:pt idx="358">
                  <c:v>-18.7</c:v>
                </c:pt>
                <c:pt idx="359">
                  <c:v>-19.25</c:v>
                </c:pt>
                <c:pt idx="360">
                  <c:v>-21.42</c:v>
                </c:pt>
                <c:pt idx="361">
                  <c:v>-17.940000000000001</c:v>
                </c:pt>
                <c:pt idx="362">
                  <c:v>-15.13</c:v>
                </c:pt>
                <c:pt idx="363">
                  <c:v>-16.59</c:v>
                </c:pt>
                <c:pt idx="364">
                  <c:v>-17.59</c:v>
                </c:pt>
                <c:pt idx="365">
                  <c:v>-17.21</c:v>
                </c:pt>
                <c:pt idx="366">
                  <c:v>-16.88</c:v>
                </c:pt>
                <c:pt idx="367">
                  <c:v>-16.239999999999998</c:v>
                </c:pt>
                <c:pt idx="368">
                  <c:v>-17.48</c:v>
                </c:pt>
                <c:pt idx="369">
                  <c:v>-17.22</c:v>
                </c:pt>
                <c:pt idx="370">
                  <c:v>-16.46</c:v>
                </c:pt>
                <c:pt idx="371">
                  <c:v>-17.61</c:v>
                </c:pt>
                <c:pt idx="372">
                  <c:v>-20.25</c:v>
                </c:pt>
                <c:pt idx="373">
                  <c:v>-17.37</c:v>
                </c:pt>
                <c:pt idx="374">
                  <c:v>-15.24</c:v>
                </c:pt>
                <c:pt idx="375">
                  <c:v>-17.7</c:v>
                </c:pt>
                <c:pt idx="376">
                  <c:v>-17.170000000000002</c:v>
                </c:pt>
                <c:pt idx="377">
                  <c:v>-15.86</c:v>
                </c:pt>
                <c:pt idx="378">
                  <c:v>-18</c:v>
                </c:pt>
                <c:pt idx="379">
                  <c:v>-17.100000000000001</c:v>
                </c:pt>
                <c:pt idx="380">
                  <c:v>-14.83</c:v>
                </c:pt>
                <c:pt idx="381">
                  <c:v>-15.56</c:v>
                </c:pt>
                <c:pt idx="382">
                  <c:v>-20.05</c:v>
                </c:pt>
                <c:pt idx="383">
                  <c:v>-17.98</c:v>
                </c:pt>
                <c:pt idx="384">
                  <c:v>-19.350000000000001</c:v>
                </c:pt>
                <c:pt idx="385">
                  <c:v>-20.58</c:v>
                </c:pt>
                <c:pt idx="386">
                  <c:v>-18.11</c:v>
                </c:pt>
                <c:pt idx="387">
                  <c:v>-13.04</c:v>
                </c:pt>
                <c:pt idx="388">
                  <c:v>-14.27</c:v>
                </c:pt>
                <c:pt idx="389">
                  <c:v>-17.010000000000002</c:v>
                </c:pt>
                <c:pt idx="390">
                  <c:v>-15.8</c:v>
                </c:pt>
                <c:pt idx="391">
                  <c:v>-17.559999999999999</c:v>
                </c:pt>
                <c:pt idx="392">
                  <c:v>-14.19</c:v>
                </c:pt>
                <c:pt idx="393">
                  <c:v>-14.17</c:v>
                </c:pt>
                <c:pt idx="394">
                  <c:v>-17.45</c:v>
                </c:pt>
                <c:pt idx="395">
                  <c:v>-19.22</c:v>
                </c:pt>
                <c:pt idx="396">
                  <c:v>-18.77</c:v>
                </c:pt>
                <c:pt idx="397">
                  <c:v>-17.54</c:v>
                </c:pt>
                <c:pt idx="398">
                  <c:v>-15.78</c:v>
                </c:pt>
                <c:pt idx="399">
                  <c:v>-16.57</c:v>
                </c:pt>
                <c:pt idx="400">
                  <c:v>-15.04</c:v>
                </c:pt>
                <c:pt idx="401">
                  <c:v>-16.2</c:v>
                </c:pt>
                <c:pt idx="402">
                  <c:v>-15.75</c:v>
                </c:pt>
                <c:pt idx="403">
                  <c:v>-16.22</c:v>
                </c:pt>
                <c:pt idx="404">
                  <c:v>-17.18</c:v>
                </c:pt>
                <c:pt idx="405">
                  <c:v>-19.64</c:v>
                </c:pt>
                <c:pt idx="406">
                  <c:v>-19.329999999999998</c:v>
                </c:pt>
                <c:pt idx="407">
                  <c:v>-19.95</c:v>
                </c:pt>
                <c:pt idx="408">
                  <c:v>-19.170000000000002</c:v>
                </c:pt>
                <c:pt idx="409">
                  <c:v>-18.82</c:v>
                </c:pt>
                <c:pt idx="410">
                  <c:v>-16.82</c:v>
                </c:pt>
                <c:pt idx="411">
                  <c:v>-14.25</c:v>
                </c:pt>
                <c:pt idx="412">
                  <c:v>-14.33</c:v>
                </c:pt>
                <c:pt idx="413">
                  <c:v>-15.62</c:v>
                </c:pt>
                <c:pt idx="414">
                  <c:v>-16.64</c:v>
                </c:pt>
                <c:pt idx="415">
                  <c:v>-17.829999999999998</c:v>
                </c:pt>
                <c:pt idx="416">
                  <c:v>-16.2</c:v>
                </c:pt>
                <c:pt idx="417">
                  <c:v>-17.29</c:v>
                </c:pt>
                <c:pt idx="418">
                  <c:v>-16.59</c:v>
                </c:pt>
                <c:pt idx="419">
                  <c:v>-16.36</c:v>
                </c:pt>
                <c:pt idx="420">
                  <c:v>-19.350000000000001</c:v>
                </c:pt>
                <c:pt idx="421">
                  <c:v>-17.79</c:v>
                </c:pt>
                <c:pt idx="422">
                  <c:v>-18.43</c:v>
                </c:pt>
                <c:pt idx="423">
                  <c:v>-18.02</c:v>
                </c:pt>
                <c:pt idx="424">
                  <c:v>-16.25</c:v>
                </c:pt>
                <c:pt idx="425">
                  <c:v>-15.35</c:v>
                </c:pt>
                <c:pt idx="426">
                  <c:v>-13.5</c:v>
                </c:pt>
                <c:pt idx="427">
                  <c:v>-18.86</c:v>
                </c:pt>
                <c:pt idx="428">
                  <c:v>-14.86</c:v>
                </c:pt>
                <c:pt idx="429">
                  <c:v>-16.190000000000001</c:v>
                </c:pt>
                <c:pt idx="430">
                  <c:v>-18.43</c:v>
                </c:pt>
                <c:pt idx="431">
                  <c:v>-15.5</c:v>
                </c:pt>
                <c:pt idx="432">
                  <c:v>-20.25</c:v>
                </c:pt>
                <c:pt idx="433">
                  <c:v>-18.13</c:v>
                </c:pt>
                <c:pt idx="434">
                  <c:v>-18.34</c:v>
                </c:pt>
                <c:pt idx="435">
                  <c:v>-16.649999999999999</c:v>
                </c:pt>
                <c:pt idx="436">
                  <c:v>-16.079999999999998</c:v>
                </c:pt>
                <c:pt idx="437">
                  <c:v>-15.76</c:v>
                </c:pt>
                <c:pt idx="438">
                  <c:v>-17.21</c:v>
                </c:pt>
                <c:pt idx="439">
                  <c:v>-17.89</c:v>
                </c:pt>
                <c:pt idx="440">
                  <c:v>-14.94</c:v>
                </c:pt>
                <c:pt idx="441">
                  <c:v>-16.559999999999999</c:v>
                </c:pt>
                <c:pt idx="442">
                  <c:v>-18.739999999999998</c:v>
                </c:pt>
                <c:pt idx="443">
                  <c:v>-19.86</c:v>
                </c:pt>
                <c:pt idx="444">
                  <c:v>-17.440000000000001</c:v>
                </c:pt>
                <c:pt idx="445">
                  <c:v>-14.85</c:v>
                </c:pt>
                <c:pt idx="446">
                  <c:v>-16.45</c:v>
                </c:pt>
                <c:pt idx="447">
                  <c:v>-18.059999999999999</c:v>
                </c:pt>
                <c:pt idx="448">
                  <c:v>-19.09</c:v>
                </c:pt>
                <c:pt idx="449">
                  <c:v>-17.260000000000002</c:v>
                </c:pt>
                <c:pt idx="450">
                  <c:v>-15.06</c:v>
                </c:pt>
                <c:pt idx="451">
                  <c:v>-16.48</c:v>
                </c:pt>
                <c:pt idx="452">
                  <c:v>-18.77</c:v>
                </c:pt>
                <c:pt idx="453">
                  <c:v>-16.45</c:v>
                </c:pt>
                <c:pt idx="454">
                  <c:v>-16.350000000000001</c:v>
                </c:pt>
                <c:pt idx="455">
                  <c:v>-20.16</c:v>
                </c:pt>
                <c:pt idx="456">
                  <c:v>-19.399999999999999</c:v>
                </c:pt>
                <c:pt idx="457">
                  <c:v>-17.670000000000002</c:v>
                </c:pt>
                <c:pt idx="458">
                  <c:v>-17.21</c:v>
                </c:pt>
                <c:pt idx="459">
                  <c:v>-16.079999999999998</c:v>
                </c:pt>
                <c:pt idx="460">
                  <c:v>-15.2</c:v>
                </c:pt>
                <c:pt idx="461">
                  <c:v>-15.17</c:v>
                </c:pt>
                <c:pt idx="462">
                  <c:v>-17.559999999999999</c:v>
                </c:pt>
                <c:pt idx="463">
                  <c:v>-18.53</c:v>
                </c:pt>
                <c:pt idx="464">
                  <c:v>-15.83</c:v>
                </c:pt>
                <c:pt idx="465">
                  <c:v>-18.18</c:v>
                </c:pt>
                <c:pt idx="466">
                  <c:v>-17.940000000000001</c:v>
                </c:pt>
                <c:pt idx="467">
                  <c:v>-19.88</c:v>
                </c:pt>
                <c:pt idx="468">
                  <c:v>-18.2</c:v>
                </c:pt>
                <c:pt idx="469">
                  <c:v>-17.73</c:v>
                </c:pt>
                <c:pt idx="470">
                  <c:v>-15.27</c:v>
                </c:pt>
                <c:pt idx="471">
                  <c:v>-15.32</c:v>
                </c:pt>
                <c:pt idx="472">
                  <c:v>-16.649999999999999</c:v>
                </c:pt>
                <c:pt idx="473">
                  <c:v>-15.61</c:v>
                </c:pt>
                <c:pt idx="474">
                  <c:v>-14.48</c:v>
                </c:pt>
                <c:pt idx="475">
                  <c:v>-16.329999999999998</c:v>
                </c:pt>
                <c:pt idx="476">
                  <c:v>-17.32</c:v>
                </c:pt>
                <c:pt idx="477">
                  <c:v>-19.28</c:v>
                </c:pt>
                <c:pt idx="478">
                  <c:v>-19.73</c:v>
                </c:pt>
                <c:pt idx="479">
                  <c:v>-18.63</c:v>
                </c:pt>
                <c:pt idx="480">
                  <c:v>-18.260000000000002</c:v>
                </c:pt>
                <c:pt idx="481">
                  <c:v>-16.91</c:v>
                </c:pt>
                <c:pt idx="482">
                  <c:v>-18.5</c:v>
                </c:pt>
                <c:pt idx="483">
                  <c:v>-15.41</c:v>
                </c:pt>
                <c:pt idx="484">
                  <c:v>-16.79</c:v>
                </c:pt>
                <c:pt idx="485">
                  <c:v>-16.350000000000001</c:v>
                </c:pt>
                <c:pt idx="486">
                  <c:v>-15.3</c:v>
                </c:pt>
                <c:pt idx="487">
                  <c:v>-16.82</c:v>
                </c:pt>
                <c:pt idx="488">
                  <c:v>-14.81</c:v>
                </c:pt>
                <c:pt idx="489">
                  <c:v>-15.58</c:v>
                </c:pt>
                <c:pt idx="490">
                  <c:v>-16.260000000000002</c:v>
                </c:pt>
                <c:pt idx="491">
                  <c:v>-17.760000000000002</c:v>
                </c:pt>
                <c:pt idx="492">
                  <c:v>-18.68</c:v>
                </c:pt>
                <c:pt idx="493">
                  <c:v>-20.14</c:v>
                </c:pt>
                <c:pt idx="494">
                  <c:v>-18.64</c:v>
                </c:pt>
                <c:pt idx="495">
                  <c:v>-19.45</c:v>
                </c:pt>
                <c:pt idx="496">
                  <c:v>-15.66</c:v>
                </c:pt>
                <c:pt idx="497">
                  <c:v>-18.41</c:v>
                </c:pt>
                <c:pt idx="498">
                  <c:v>-17.170000000000002</c:v>
                </c:pt>
                <c:pt idx="499">
                  <c:v>-15.38</c:v>
                </c:pt>
                <c:pt idx="500">
                  <c:v>-17.170000000000002</c:v>
                </c:pt>
                <c:pt idx="501">
                  <c:v>-16.75</c:v>
                </c:pt>
                <c:pt idx="502">
                  <c:v>-16.52</c:v>
                </c:pt>
                <c:pt idx="503">
                  <c:v>-18.61</c:v>
                </c:pt>
                <c:pt idx="504">
                  <c:v>-17.96</c:v>
                </c:pt>
                <c:pt idx="505">
                  <c:v>-17</c:v>
                </c:pt>
                <c:pt idx="506">
                  <c:v>-16.100000000000001</c:v>
                </c:pt>
                <c:pt idx="507">
                  <c:v>-15.93</c:v>
                </c:pt>
                <c:pt idx="508">
                  <c:v>-14.31</c:v>
                </c:pt>
                <c:pt idx="509">
                  <c:v>-15.72</c:v>
                </c:pt>
                <c:pt idx="510">
                  <c:v>-16.100000000000001</c:v>
                </c:pt>
                <c:pt idx="511">
                  <c:v>-17.47</c:v>
                </c:pt>
                <c:pt idx="512">
                  <c:v>-18.11</c:v>
                </c:pt>
                <c:pt idx="513">
                  <c:v>-20.55</c:v>
                </c:pt>
                <c:pt idx="514">
                  <c:v>-19.55</c:v>
                </c:pt>
                <c:pt idx="515">
                  <c:v>-18.899999999999999</c:v>
                </c:pt>
                <c:pt idx="516">
                  <c:v>-19.21</c:v>
                </c:pt>
                <c:pt idx="517">
                  <c:v>-18.07</c:v>
                </c:pt>
                <c:pt idx="518">
                  <c:v>-18.37</c:v>
                </c:pt>
                <c:pt idx="519">
                  <c:v>-15.93</c:v>
                </c:pt>
                <c:pt idx="520">
                  <c:v>-15.91</c:v>
                </c:pt>
                <c:pt idx="521">
                  <c:v>-17.97</c:v>
                </c:pt>
                <c:pt idx="522">
                  <c:v>-17.75</c:v>
                </c:pt>
                <c:pt idx="523">
                  <c:v>-17.920000000000002</c:v>
                </c:pt>
                <c:pt idx="524">
                  <c:v>-19.27</c:v>
                </c:pt>
                <c:pt idx="525">
                  <c:v>-21.73</c:v>
                </c:pt>
                <c:pt idx="526">
                  <c:v>-16.63</c:v>
                </c:pt>
                <c:pt idx="527">
                  <c:v>-16.16</c:v>
                </c:pt>
                <c:pt idx="528">
                  <c:v>-16.670000000000002</c:v>
                </c:pt>
                <c:pt idx="529">
                  <c:v>-15.58</c:v>
                </c:pt>
                <c:pt idx="530">
                  <c:v>-16.489999999999998</c:v>
                </c:pt>
                <c:pt idx="531">
                  <c:v>-18.87</c:v>
                </c:pt>
                <c:pt idx="532">
                  <c:v>-20.38</c:v>
                </c:pt>
                <c:pt idx="533">
                  <c:v>-17.309999999999999</c:v>
                </c:pt>
                <c:pt idx="534">
                  <c:v>-18.899999999999999</c:v>
                </c:pt>
                <c:pt idx="535">
                  <c:v>-20.5</c:v>
                </c:pt>
                <c:pt idx="536">
                  <c:v>-20.350000000000001</c:v>
                </c:pt>
                <c:pt idx="537">
                  <c:v>-17.95</c:v>
                </c:pt>
                <c:pt idx="538">
                  <c:v>-19.14</c:v>
                </c:pt>
                <c:pt idx="539">
                  <c:v>-16.829999999999998</c:v>
                </c:pt>
                <c:pt idx="540">
                  <c:v>-17.239999999999998</c:v>
                </c:pt>
                <c:pt idx="541">
                  <c:v>-16.37</c:v>
                </c:pt>
                <c:pt idx="542">
                  <c:v>-18.059999999999999</c:v>
                </c:pt>
                <c:pt idx="543">
                  <c:v>-16.149999999999999</c:v>
                </c:pt>
                <c:pt idx="544">
                  <c:v>-16.45</c:v>
                </c:pt>
                <c:pt idx="545">
                  <c:v>-16.61</c:v>
                </c:pt>
                <c:pt idx="546">
                  <c:v>-16.93</c:v>
                </c:pt>
                <c:pt idx="547">
                  <c:v>-19.920000000000002</c:v>
                </c:pt>
                <c:pt idx="548">
                  <c:v>-18.420000000000002</c:v>
                </c:pt>
                <c:pt idx="549">
                  <c:v>-22.99</c:v>
                </c:pt>
                <c:pt idx="550">
                  <c:v>-19.23</c:v>
                </c:pt>
                <c:pt idx="551">
                  <c:v>-16.43</c:v>
                </c:pt>
                <c:pt idx="552">
                  <c:v>-15.98</c:v>
                </c:pt>
                <c:pt idx="553">
                  <c:v>-14.75</c:v>
                </c:pt>
                <c:pt idx="554">
                  <c:v>-15.81</c:v>
                </c:pt>
                <c:pt idx="555">
                  <c:v>-15.62</c:v>
                </c:pt>
                <c:pt idx="556">
                  <c:v>-17.12</c:v>
                </c:pt>
                <c:pt idx="557">
                  <c:v>-17.66</c:v>
                </c:pt>
                <c:pt idx="558">
                  <c:v>-18.350000000000001</c:v>
                </c:pt>
                <c:pt idx="559">
                  <c:v>-18.38</c:v>
                </c:pt>
                <c:pt idx="560">
                  <c:v>-19.93</c:v>
                </c:pt>
                <c:pt idx="561">
                  <c:v>-19.100000000000001</c:v>
                </c:pt>
                <c:pt idx="562">
                  <c:v>-16</c:v>
                </c:pt>
                <c:pt idx="563">
                  <c:v>-14.7</c:v>
                </c:pt>
                <c:pt idx="564">
                  <c:v>-15.83</c:v>
                </c:pt>
                <c:pt idx="565">
                  <c:v>-15.01</c:v>
                </c:pt>
                <c:pt idx="566">
                  <c:v>-17.489999999999998</c:v>
                </c:pt>
                <c:pt idx="567">
                  <c:v>-18.21</c:v>
                </c:pt>
                <c:pt idx="568">
                  <c:v>-14.62</c:v>
                </c:pt>
                <c:pt idx="569">
                  <c:v>-17.25</c:v>
                </c:pt>
                <c:pt idx="570">
                  <c:v>-16.95</c:v>
                </c:pt>
                <c:pt idx="571">
                  <c:v>-16.739999999999998</c:v>
                </c:pt>
                <c:pt idx="572">
                  <c:v>-17.07</c:v>
                </c:pt>
                <c:pt idx="573">
                  <c:v>-17.28</c:v>
                </c:pt>
                <c:pt idx="574">
                  <c:v>-17.86</c:v>
                </c:pt>
                <c:pt idx="575">
                  <c:v>-17.3</c:v>
                </c:pt>
                <c:pt idx="576">
                  <c:v>-18.82</c:v>
                </c:pt>
                <c:pt idx="577">
                  <c:v>-15.27</c:v>
                </c:pt>
                <c:pt idx="578">
                  <c:v>-15.71</c:v>
                </c:pt>
                <c:pt idx="579">
                  <c:v>-16.239999999999998</c:v>
                </c:pt>
                <c:pt idx="580">
                  <c:v>-20.9</c:v>
                </c:pt>
                <c:pt idx="581">
                  <c:v>-18.84</c:v>
                </c:pt>
                <c:pt idx="582">
                  <c:v>-18.27</c:v>
                </c:pt>
                <c:pt idx="583">
                  <c:v>-18</c:v>
                </c:pt>
                <c:pt idx="584">
                  <c:v>-19.88</c:v>
                </c:pt>
                <c:pt idx="585">
                  <c:v>-18.489999999999998</c:v>
                </c:pt>
                <c:pt idx="586">
                  <c:v>-19.52</c:v>
                </c:pt>
                <c:pt idx="587">
                  <c:v>-17.23</c:v>
                </c:pt>
                <c:pt idx="588">
                  <c:v>-13.49</c:v>
                </c:pt>
                <c:pt idx="589">
                  <c:v>-15.22</c:v>
                </c:pt>
                <c:pt idx="590">
                  <c:v>-15.92</c:v>
                </c:pt>
                <c:pt idx="591">
                  <c:v>-16.28</c:v>
                </c:pt>
                <c:pt idx="592">
                  <c:v>-15.16</c:v>
                </c:pt>
                <c:pt idx="593">
                  <c:v>-16.239999999999998</c:v>
                </c:pt>
                <c:pt idx="594">
                  <c:v>-17.16</c:v>
                </c:pt>
                <c:pt idx="595">
                  <c:v>-19.2</c:v>
                </c:pt>
                <c:pt idx="596">
                  <c:v>-18.920000000000002</c:v>
                </c:pt>
                <c:pt idx="597">
                  <c:v>-17.98</c:v>
                </c:pt>
                <c:pt idx="598">
                  <c:v>-17.760000000000002</c:v>
                </c:pt>
                <c:pt idx="599">
                  <c:v>-17.510000000000002</c:v>
                </c:pt>
                <c:pt idx="600">
                  <c:v>-15.24</c:v>
                </c:pt>
                <c:pt idx="601">
                  <c:v>-16.86</c:v>
                </c:pt>
                <c:pt idx="602">
                  <c:v>-17.760000000000002</c:v>
                </c:pt>
                <c:pt idx="603">
                  <c:v>-16.25</c:v>
                </c:pt>
                <c:pt idx="604">
                  <c:v>-16.809999999999999</c:v>
                </c:pt>
                <c:pt idx="605">
                  <c:v>-18.23</c:v>
                </c:pt>
                <c:pt idx="606">
                  <c:v>-19.21</c:v>
                </c:pt>
                <c:pt idx="607">
                  <c:v>-18.75</c:v>
                </c:pt>
                <c:pt idx="608">
                  <c:v>-18.989999999999998</c:v>
                </c:pt>
                <c:pt idx="609">
                  <c:v>-18.72</c:v>
                </c:pt>
                <c:pt idx="610">
                  <c:v>-18.940000000000001</c:v>
                </c:pt>
                <c:pt idx="611">
                  <c:v>-16.37</c:v>
                </c:pt>
                <c:pt idx="612">
                  <c:v>-16.79</c:v>
                </c:pt>
                <c:pt idx="613">
                  <c:v>-18.04</c:v>
                </c:pt>
                <c:pt idx="614">
                  <c:v>-16.670000000000002</c:v>
                </c:pt>
                <c:pt idx="615">
                  <c:v>-17.37</c:v>
                </c:pt>
                <c:pt idx="616">
                  <c:v>-16.96</c:v>
                </c:pt>
                <c:pt idx="617">
                  <c:v>-16.36</c:v>
                </c:pt>
                <c:pt idx="618">
                  <c:v>-21.52</c:v>
                </c:pt>
                <c:pt idx="619">
                  <c:v>-20.36</c:v>
                </c:pt>
                <c:pt idx="620">
                  <c:v>-18.63</c:v>
                </c:pt>
                <c:pt idx="621">
                  <c:v>-18.3</c:v>
                </c:pt>
                <c:pt idx="622">
                  <c:v>-16.09</c:v>
                </c:pt>
                <c:pt idx="623">
                  <c:v>-15.6</c:v>
                </c:pt>
                <c:pt idx="624">
                  <c:v>-19.940000000000001</c:v>
                </c:pt>
                <c:pt idx="625">
                  <c:v>-15.09</c:v>
                </c:pt>
                <c:pt idx="626">
                  <c:v>-16.66</c:v>
                </c:pt>
                <c:pt idx="627">
                  <c:v>-17.55</c:v>
                </c:pt>
                <c:pt idx="628">
                  <c:v>-15.9</c:v>
                </c:pt>
                <c:pt idx="629">
                  <c:v>-17.899999999999999</c:v>
                </c:pt>
                <c:pt idx="630">
                  <c:v>-19.63</c:v>
                </c:pt>
                <c:pt idx="631">
                  <c:v>-19.32</c:v>
                </c:pt>
                <c:pt idx="632">
                  <c:v>-18.88</c:v>
                </c:pt>
                <c:pt idx="633">
                  <c:v>-17.12</c:v>
                </c:pt>
                <c:pt idx="634">
                  <c:v>-20.05</c:v>
                </c:pt>
                <c:pt idx="635">
                  <c:v>-18.559999999999999</c:v>
                </c:pt>
                <c:pt idx="636">
                  <c:v>-16.420000000000002</c:v>
                </c:pt>
                <c:pt idx="637">
                  <c:v>-16.8</c:v>
                </c:pt>
                <c:pt idx="638">
                  <c:v>-15.82</c:v>
                </c:pt>
                <c:pt idx="639">
                  <c:v>-14.93</c:v>
                </c:pt>
                <c:pt idx="640">
                  <c:v>-15.03</c:v>
                </c:pt>
                <c:pt idx="641">
                  <c:v>-15.31</c:v>
                </c:pt>
                <c:pt idx="642">
                  <c:v>-18.510000000000002</c:v>
                </c:pt>
                <c:pt idx="643">
                  <c:v>-16.48</c:v>
                </c:pt>
                <c:pt idx="644">
                  <c:v>-20.45</c:v>
                </c:pt>
                <c:pt idx="645">
                  <c:v>-17.75</c:v>
                </c:pt>
                <c:pt idx="646">
                  <c:v>-18.04</c:v>
                </c:pt>
                <c:pt idx="647">
                  <c:v>-19.11</c:v>
                </c:pt>
                <c:pt idx="648">
                  <c:v>-15.53</c:v>
                </c:pt>
                <c:pt idx="649">
                  <c:v>-16.3</c:v>
                </c:pt>
                <c:pt idx="650">
                  <c:v>-19.55</c:v>
                </c:pt>
                <c:pt idx="651">
                  <c:v>-21.69</c:v>
                </c:pt>
                <c:pt idx="652">
                  <c:v>-16.3</c:v>
                </c:pt>
                <c:pt idx="653">
                  <c:v>-16.16</c:v>
                </c:pt>
                <c:pt idx="654">
                  <c:v>-17.64</c:v>
                </c:pt>
                <c:pt idx="655">
                  <c:v>-19.43</c:v>
                </c:pt>
                <c:pt idx="656">
                  <c:v>-21.59</c:v>
                </c:pt>
                <c:pt idx="657">
                  <c:v>-20.96</c:v>
                </c:pt>
                <c:pt idx="658">
                  <c:v>-19.14</c:v>
                </c:pt>
                <c:pt idx="659">
                  <c:v>-17.54</c:v>
                </c:pt>
                <c:pt idx="660">
                  <c:v>-15.32</c:v>
                </c:pt>
                <c:pt idx="661">
                  <c:v>-18.11</c:v>
                </c:pt>
                <c:pt idx="662">
                  <c:v>-19.36</c:v>
                </c:pt>
                <c:pt idx="663">
                  <c:v>-19.920000000000002</c:v>
                </c:pt>
                <c:pt idx="664">
                  <c:v>-18.309999999999999</c:v>
                </c:pt>
                <c:pt idx="665">
                  <c:v>-17.239999999999998</c:v>
                </c:pt>
                <c:pt idx="666">
                  <c:v>-18.940000000000001</c:v>
                </c:pt>
                <c:pt idx="667">
                  <c:v>-20.23</c:v>
                </c:pt>
                <c:pt idx="668">
                  <c:v>-19.98</c:v>
                </c:pt>
                <c:pt idx="669">
                  <c:v>-18.54</c:v>
                </c:pt>
                <c:pt idx="670">
                  <c:v>-19.66</c:v>
                </c:pt>
                <c:pt idx="671">
                  <c:v>-19.559999999999999</c:v>
                </c:pt>
                <c:pt idx="672">
                  <c:v>-17.52</c:v>
                </c:pt>
                <c:pt idx="673">
                  <c:v>-18.850000000000001</c:v>
                </c:pt>
                <c:pt idx="674">
                  <c:v>-16.59</c:v>
                </c:pt>
                <c:pt idx="675">
                  <c:v>-19.63</c:v>
                </c:pt>
                <c:pt idx="676">
                  <c:v>-22.68</c:v>
                </c:pt>
                <c:pt idx="677">
                  <c:v>-25.72</c:v>
                </c:pt>
                <c:pt idx="678">
                  <c:v>-28.77</c:v>
                </c:pt>
                <c:pt idx="679">
                  <c:v>-31.81</c:v>
                </c:pt>
                <c:pt idx="680">
                  <c:v>-34.85</c:v>
                </c:pt>
                <c:pt idx="681">
                  <c:v>-37.9</c:v>
                </c:pt>
                <c:pt idx="682">
                  <c:v>-40.94</c:v>
                </c:pt>
                <c:pt idx="683">
                  <c:v>-43.99</c:v>
                </c:pt>
                <c:pt idx="684">
                  <c:v>-47.03</c:v>
                </c:pt>
                <c:pt idx="685">
                  <c:v>-50.07</c:v>
                </c:pt>
                <c:pt idx="686">
                  <c:v>-53.12</c:v>
                </c:pt>
                <c:pt idx="687">
                  <c:v>-56.16</c:v>
                </c:pt>
                <c:pt idx="688">
                  <c:v>-59.21</c:v>
                </c:pt>
                <c:pt idx="689">
                  <c:v>-62.25</c:v>
                </c:pt>
                <c:pt idx="690">
                  <c:v>-62.02</c:v>
                </c:pt>
                <c:pt idx="691">
                  <c:v>-63.41</c:v>
                </c:pt>
                <c:pt idx="692">
                  <c:v>-64.19</c:v>
                </c:pt>
                <c:pt idx="693">
                  <c:v>-63.28</c:v>
                </c:pt>
                <c:pt idx="694">
                  <c:v>-63.27</c:v>
                </c:pt>
                <c:pt idx="695">
                  <c:v>-62.16</c:v>
                </c:pt>
                <c:pt idx="696">
                  <c:v>-61.62</c:v>
                </c:pt>
                <c:pt idx="697">
                  <c:v>-62.01</c:v>
                </c:pt>
                <c:pt idx="698">
                  <c:v>-63.48</c:v>
                </c:pt>
                <c:pt idx="699">
                  <c:v>-64.97</c:v>
                </c:pt>
                <c:pt idx="700">
                  <c:v>-64.53</c:v>
                </c:pt>
                <c:pt idx="701">
                  <c:v>-61.55</c:v>
                </c:pt>
                <c:pt idx="702">
                  <c:v>-60.99</c:v>
                </c:pt>
                <c:pt idx="703">
                  <c:v>-61.57</c:v>
                </c:pt>
                <c:pt idx="704">
                  <c:v>-60.52</c:v>
                </c:pt>
                <c:pt idx="705">
                  <c:v>-59.77</c:v>
                </c:pt>
                <c:pt idx="706">
                  <c:v>-62.35</c:v>
                </c:pt>
                <c:pt idx="707">
                  <c:v>-66.349999999999994</c:v>
                </c:pt>
                <c:pt idx="708">
                  <c:v>-62.77</c:v>
                </c:pt>
                <c:pt idx="709">
                  <c:v>-62.19</c:v>
                </c:pt>
                <c:pt idx="710">
                  <c:v>-63.29</c:v>
                </c:pt>
                <c:pt idx="711">
                  <c:v>-61.16</c:v>
                </c:pt>
                <c:pt idx="712">
                  <c:v>-60.82</c:v>
                </c:pt>
                <c:pt idx="713">
                  <c:v>-60.22</c:v>
                </c:pt>
                <c:pt idx="714">
                  <c:v>-61.3</c:v>
                </c:pt>
                <c:pt idx="715">
                  <c:v>-61.53</c:v>
                </c:pt>
                <c:pt idx="716">
                  <c:v>-62.43</c:v>
                </c:pt>
                <c:pt idx="717">
                  <c:v>-61.88</c:v>
                </c:pt>
                <c:pt idx="718">
                  <c:v>-60.24</c:v>
                </c:pt>
                <c:pt idx="719">
                  <c:v>-61.49</c:v>
                </c:pt>
                <c:pt idx="720">
                  <c:v>-63.18</c:v>
                </c:pt>
                <c:pt idx="721">
                  <c:v>-62.64</c:v>
                </c:pt>
                <c:pt idx="722">
                  <c:v>-65.010000000000005</c:v>
                </c:pt>
                <c:pt idx="723">
                  <c:v>-64.3</c:v>
                </c:pt>
                <c:pt idx="724">
                  <c:v>-65.989999999999995</c:v>
                </c:pt>
                <c:pt idx="725">
                  <c:v>-62.13</c:v>
                </c:pt>
                <c:pt idx="726">
                  <c:v>-60.03</c:v>
                </c:pt>
                <c:pt idx="727">
                  <c:v>-62.44</c:v>
                </c:pt>
                <c:pt idx="728">
                  <c:v>-61.75</c:v>
                </c:pt>
                <c:pt idx="729">
                  <c:v>-60.02</c:v>
                </c:pt>
                <c:pt idx="730">
                  <c:v>-63.98</c:v>
                </c:pt>
                <c:pt idx="731">
                  <c:v>-63.65</c:v>
                </c:pt>
                <c:pt idx="732">
                  <c:v>-60.51</c:v>
                </c:pt>
                <c:pt idx="733">
                  <c:v>-61.18</c:v>
                </c:pt>
                <c:pt idx="734">
                  <c:v>-64.510000000000005</c:v>
                </c:pt>
                <c:pt idx="735">
                  <c:v>-64.28</c:v>
                </c:pt>
                <c:pt idx="736">
                  <c:v>-62.36</c:v>
                </c:pt>
                <c:pt idx="737">
                  <c:v>-59.27</c:v>
                </c:pt>
                <c:pt idx="738">
                  <c:v>-60.21</c:v>
                </c:pt>
                <c:pt idx="739">
                  <c:v>-61.24</c:v>
                </c:pt>
                <c:pt idx="740">
                  <c:v>-61.04</c:v>
                </c:pt>
                <c:pt idx="741">
                  <c:v>-61.45</c:v>
                </c:pt>
                <c:pt idx="742">
                  <c:v>-60.17</c:v>
                </c:pt>
                <c:pt idx="743">
                  <c:v>-63.91</c:v>
                </c:pt>
                <c:pt idx="744">
                  <c:v>-62.66</c:v>
                </c:pt>
                <c:pt idx="745">
                  <c:v>-61.81</c:v>
                </c:pt>
                <c:pt idx="746">
                  <c:v>-60.82</c:v>
                </c:pt>
                <c:pt idx="747">
                  <c:v>-59.91</c:v>
                </c:pt>
                <c:pt idx="748">
                  <c:v>-59.94</c:v>
                </c:pt>
                <c:pt idx="749">
                  <c:v>-61.49</c:v>
                </c:pt>
                <c:pt idx="750">
                  <c:v>-63.18</c:v>
                </c:pt>
                <c:pt idx="751">
                  <c:v>-60.39</c:v>
                </c:pt>
                <c:pt idx="752">
                  <c:v>-61.33</c:v>
                </c:pt>
                <c:pt idx="753">
                  <c:v>-60.63</c:v>
                </c:pt>
                <c:pt idx="754">
                  <c:v>-59.57</c:v>
                </c:pt>
                <c:pt idx="755">
                  <c:v>-61.82</c:v>
                </c:pt>
                <c:pt idx="756">
                  <c:v>-62.52</c:v>
                </c:pt>
                <c:pt idx="757">
                  <c:v>-60.19</c:v>
                </c:pt>
                <c:pt idx="758">
                  <c:v>-53.41</c:v>
                </c:pt>
                <c:pt idx="759">
                  <c:v>-53.26</c:v>
                </c:pt>
                <c:pt idx="760">
                  <c:v>-58.54</c:v>
                </c:pt>
                <c:pt idx="761">
                  <c:v>-59.26</c:v>
                </c:pt>
                <c:pt idx="762">
                  <c:v>-62.14</c:v>
                </c:pt>
                <c:pt idx="763">
                  <c:v>-60.02</c:v>
                </c:pt>
                <c:pt idx="764">
                  <c:v>-59.17</c:v>
                </c:pt>
                <c:pt idx="765">
                  <c:v>-58.95</c:v>
                </c:pt>
                <c:pt idx="766">
                  <c:v>-58.21</c:v>
                </c:pt>
                <c:pt idx="767">
                  <c:v>-61.21</c:v>
                </c:pt>
                <c:pt idx="768">
                  <c:v>-60.78</c:v>
                </c:pt>
                <c:pt idx="769">
                  <c:v>-59.22</c:v>
                </c:pt>
                <c:pt idx="770">
                  <c:v>-59.9</c:v>
                </c:pt>
                <c:pt idx="771">
                  <c:v>-62.65</c:v>
                </c:pt>
                <c:pt idx="772">
                  <c:v>-63.29</c:v>
                </c:pt>
                <c:pt idx="773">
                  <c:v>-62.74</c:v>
                </c:pt>
                <c:pt idx="774">
                  <c:v>-60.91</c:v>
                </c:pt>
                <c:pt idx="775">
                  <c:v>-58.69</c:v>
                </c:pt>
                <c:pt idx="776">
                  <c:v>-61.56</c:v>
                </c:pt>
                <c:pt idx="777">
                  <c:v>-61.26</c:v>
                </c:pt>
                <c:pt idx="778">
                  <c:v>-58.12</c:v>
                </c:pt>
                <c:pt idx="779">
                  <c:v>-58.16</c:v>
                </c:pt>
                <c:pt idx="780">
                  <c:v>-58.16</c:v>
                </c:pt>
                <c:pt idx="781">
                  <c:v>-56.49</c:v>
                </c:pt>
                <c:pt idx="782">
                  <c:v>-57.24</c:v>
                </c:pt>
                <c:pt idx="783">
                  <c:v>-58.91</c:v>
                </c:pt>
                <c:pt idx="784">
                  <c:v>-59.77</c:v>
                </c:pt>
                <c:pt idx="785">
                  <c:v>-61.15</c:v>
                </c:pt>
                <c:pt idx="786">
                  <c:v>-59.52</c:v>
                </c:pt>
                <c:pt idx="787">
                  <c:v>-58.29</c:v>
                </c:pt>
                <c:pt idx="788">
                  <c:v>-56.25</c:v>
                </c:pt>
                <c:pt idx="789">
                  <c:v>-46.3</c:v>
                </c:pt>
                <c:pt idx="790">
                  <c:v>-32.93</c:v>
                </c:pt>
                <c:pt idx="791">
                  <c:v>-27.63</c:v>
                </c:pt>
                <c:pt idx="792">
                  <c:v>-32</c:v>
                </c:pt>
                <c:pt idx="793">
                  <c:v>-42.71</c:v>
                </c:pt>
                <c:pt idx="794">
                  <c:v>-56.01</c:v>
                </c:pt>
                <c:pt idx="795">
                  <c:v>-56.56</c:v>
                </c:pt>
                <c:pt idx="796">
                  <c:v>-53.19</c:v>
                </c:pt>
                <c:pt idx="797">
                  <c:v>-53.41</c:v>
                </c:pt>
                <c:pt idx="798">
                  <c:v>-40.729999999999997</c:v>
                </c:pt>
                <c:pt idx="799">
                  <c:v>-25.51</c:v>
                </c:pt>
                <c:pt idx="800">
                  <c:v>-24.67</c:v>
                </c:pt>
                <c:pt idx="801">
                  <c:v>-36.700000000000003</c:v>
                </c:pt>
                <c:pt idx="802">
                  <c:v>-53.05</c:v>
                </c:pt>
                <c:pt idx="803">
                  <c:v>-60.42</c:v>
                </c:pt>
                <c:pt idx="804">
                  <c:v>-57.09</c:v>
                </c:pt>
                <c:pt idx="805">
                  <c:v>-58.14</c:v>
                </c:pt>
                <c:pt idx="806">
                  <c:v>-50.6</c:v>
                </c:pt>
                <c:pt idx="807">
                  <c:v>-50.12</c:v>
                </c:pt>
                <c:pt idx="808">
                  <c:v>-57.27</c:v>
                </c:pt>
                <c:pt idx="809">
                  <c:v>-59.68</c:v>
                </c:pt>
                <c:pt idx="810">
                  <c:v>-52.16</c:v>
                </c:pt>
                <c:pt idx="811">
                  <c:v>-38.270000000000003</c:v>
                </c:pt>
                <c:pt idx="812">
                  <c:v>-28.26</c:v>
                </c:pt>
                <c:pt idx="813">
                  <c:v>-19.690000000000001</c:v>
                </c:pt>
                <c:pt idx="814">
                  <c:v>-21.24</c:v>
                </c:pt>
                <c:pt idx="815">
                  <c:v>-32.93</c:v>
                </c:pt>
                <c:pt idx="816">
                  <c:v>-40.950000000000003</c:v>
                </c:pt>
                <c:pt idx="817">
                  <c:v>-23.19</c:v>
                </c:pt>
                <c:pt idx="818">
                  <c:v>-10.32</c:v>
                </c:pt>
                <c:pt idx="819">
                  <c:v>-9.73</c:v>
                </c:pt>
                <c:pt idx="820">
                  <c:v>-22.62</c:v>
                </c:pt>
                <c:pt idx="821">
                  <c:v>-33.57</c:v>
                </c:pt>
                <c:pt idx="822">
                  <c:v>-38.869999999999997</c:v>
                </c:pt>
                <c:pt idx="823">
                  <c:v>-45.8</c:v>
                </c:pt>
                <c:pt idx="824">
                  <c:v>-53.1</c:v>
                </c:pt>
                <c:pt idx="825">
                  <c:v>-55.63</c:v>
                </c:pt>
                <c:pt idx="826">
                  <c:v>-51.93</c:v>
                </c:pt>
                <c:pt idx="827">
                  <c:v>-47.31</c:v>
                </c:pt>
                <c:pt idx="828">
                  <c:v>-51.67</c:v>
                </c:pt>
                <c:pt idx="829">
                  <c:v>-56.13</c:v>
                </c:pt>
                <c:pt idx="830">
                  <c:v>-55.5</c:v>
                </c:pt>
                <c:pt idx="831">
                  <c:v>-56.59</c:v>
                </c:pt>
                <c:pt idx="832">
                  <c:v>-55.57</c:v>
                </c:pt>
                <c:pt idx="833">
                  <c:v>-54.93</c:v>
                </c:pt>
                <c:pt idx="834">
                  <c:v>-55.82</c:v>
                </c:pt>
                <c:pt idx="835">
                  <c:v>-58.05</c:v>
                </c:pt>
                <c:pt idx="836">
                  <c:v>-57.6</c:v>
                </c:pt>
                <c:pt idx="837">
                  <c:v>-59.48</c:v>
                </c:pt>
                <c:pt idx="838">
                  <c:v>-56.93</c:v>
                </c:pt>
                <c:pt idx="839">
                  <c:v>-56.55</c:v>
                </c:pt>
                <c:pt idx="840">
                  <c:v>-55.28</c:v>
                </c:pt>
                <c:pt idx="841">
                  <c:v>-53.89</c:v>
                </c:pt>
                <c:pt idx="842">
                  <c:v>-55.94</c:v>
                </c:pt>
                <c:pt idx="843">
                  <c:v>-55.11</c:v>
                </c:pt>
                <c:pt idx="844">
                  <c:v>-52.07</c:v>
                </c:pt>
                <c:pt idx="845">
                  <c:v>-52.92</c:v>
                </c:pt>
                <c:pt idx="846">
                  <c:v>-56.51</c:v>
                </c:pt>
                <c:pt idx="847">
                  <c:v>-56.38</c:v>
                </c:pt>
                <c:pt idx="848">
                  <c:v>-56.22</c:v>
                </c:pt>
                <c:pt idx="849">
                  <c:v>-58.68</c:v>
                </c:pt>
                <c:pt idx="850">
                  <c:v>-55.51</c:v>
                </c:pt>
                <c:pt idx="851">
                  <c:v>-54.56</c:v>
                </c:pt>
                <c:pt idx="852">
                  <c:v>-53.46</c:v>
                </c:pt>
                <c:pt idx="853">
                  <c:v>-46.7</c:v>
                </c:pt>
                <c:pt idx="854">
                  <c:v>-39.44</c:v>
                </c:pt>
                <c:pt idx="855">
                  <c:v>-41.93</c:v>
                </c:pt>
                <c:pt idx="856">
                  <c:v>-53.41</c:v>
                </c:pt>
                <c:pt idx="857">
                  <c:v>-57.58</c:v>
                </c:pt>
                <c:pt idx="858">
                  <c:v>-56.69</c:v>
                </c:pt>
                <c:pt idx="859">
                  <c:v>-56.25</c:v>
                </c:pt>
                <c:pt idx="860">
                  <c:v>-57.63</c:v>
                </c:pt>
                <c:pt idx="861">
                  <c:v>-57.15</c:v>
                </c:pt>
                <c:pt idx="862">
                  <c:v>-59.81</c:v>
                </c:pt>
                <c:pt idx="863">
                  <c:v>-57.32</c:v>
                </c:pt>
                <c:pt idx="864">
                  <c:v>-56.29</c:v>
                </c:pt>
                <c:pt idx="865">
                  <c:v>-57.27</c:v>
                </c:pt>
                <c:pt idx="866">
                  <c:v>-53.13</c:v>
                </c:pt>
                <c:pt idx="867">
                  <c:v>-44.79</c:v>
                </c:pt>
                <c:pt idx="868">
                  <c:v>-40.69</c:v>
                </c:pt>
                <c:pt idx="869">
                  <c:v>-45.87</c:v>
                </c:pt>
                <c:pt idx="870">
                  <c:v>-52.38</c:v>
                </c:pt>
                <c:pt idx="871">
                  <c:v>-53.74</c:v>
                </c:pt>
                <c:pt idx="872">
                  <c:v>-50.06</c:v>
                </c:pt>
                <c:pt idx="873">
                  <c:v>-42.91</c:v>
                </c:pt>
                <c:pt idx="874">
                  <c:v>-35.19</c:v>
                </c:pt>
                <c:pt idx="875">
                  <c:v>-27.55</c:v>
                </c:pt>
                <c:pt idx="876">
                  <c:v>-16.62</c:v>
                </c:pt>
                <c:pt idx="877">
                  <c:v>-8.68</c:v>
                </c:pt>
                <c:pt idx="878">
                  <c:v>-12.1</c:v>
                </c:pt>
                <c:pt idx="879">
                  <c:v>-25.06</c:v>
                </c:pt>
                <c:pt idx="880">
                  <c:v>-43.16</c:v>
                </c:pt>
                <c:pt idx="881">
                  <c:v>-48.74</c:v>
                </c:pt>
                <c:pt idx="882">
                  <c:v>-46.61</c:v>
                </c:pt>
                <c:pt idx="883">
                  <c:v>-26.23</c:v>
                </c:pt>
                <c:pt idx="884">
                  <c:v>-14.14</c:v>
                </c:pt>
                <c:pt idx="885">
                  <c:v>-10.09</c:v>
                </c:pt>
                <c:pt idx="886">
                  <c:v>-12.98</c:v>
                </c:pt>
                <c:pt idx="887">
                  <c:v>-12.95</c:v>
                </c:pt>
                <c:pt idx="888">
                  <c:v>-10.64</c:v>
                </c:pt>
                <c:pt idx="889">
                  <c:v>-11.01</c:v>
                </c:pt>
                <c:pt idx="890">
                  <c:v>-12.2</c:v>
                </c:pt>
                <c:pt idx="891">
                  <c:v>-14.11</c:v>
                </c:pt>
                <c:pt idx="892">
                  <c:v>-11.91</c:v>
                </c:pt>
                <c:pt idx="893">
                  <c:v>-9.56</c:v>
                </c:pt>
                <c:pt idx="894">
                  <c:v>-9.5399999999999991</c:v>
                </c:pt>
                <c:pt idx="895">
                  <c:v>-16.02</c:v>
                </c:pt>
                <c:pt idx="896">
                  <c:v>-26.59</c:v>
                </c:pt>
                <c:pt idx="897">
                  <c:v>-43.68</c:v>
                </c:pt>
                <c:pt idx="898">
                  <c:v>-54.58</c:v>
                </c:pt>
                <c:pt idx="899">
                  <c:v>-56.08</c:v>
                </c:pt>
                <c:pt idx="900">
                  <c:v>-55.02</c:v>
                </c:pt>
                <c:pt idx="901">
                  <c:v>-54.99</c:v>
                </c:pt>
                <c:pt idx="902">
                  <c:v>-53.89</c:v>
                </c:pt>
                <c:pt idx="903">
                  <c:v>-57.26</c:v>
                </c:pt>
                <c:pt idx="904">
                  <c:v>-56.06</c:v>
                </c:pt>
                <c:pt idx="905">
                  <c:v>-54.78</c:v>
                </c:pt>
                <c:pt idx="906">
                  <c:v>-55.66</c:v>
                </c:pt>
                <c:pt idx="907">
                  <c:v>-56.18</c:v>
                </c:pt>
                <c:pt idx="908">
                  <c:v>-58.91</c:v>
                </c:pt>
                <c:pt idx="909">
                  <c:v>-58.64</c:v>
                </c:pt>
                <c:pt idx="910">
                  <c:v>-55.07</c:v>
                </c:pt>
                <c:pt idx="911">
                  <c:v>-55.36</c:v>
                </c:pt>
                <c:pt idx="912">
                  <c:v>-28.13</c:v>
                </c:pt>
                <c:pt idx="913">
                  <c:v>-10.06</c:v>
                </c:pt>
                <c:pt idx="914">
                  <c:v>-8.5299999999999994</c:v>
                </c:pt>
                <c:pt idx="915">
                  <c:v>-18.57</c:v>
                </c:pt>
                <c:pt idx="916">
                  <c:v>-42.95</c:v>
                </c:pt>
                <c:pt idx="917">
                  <c:v>-52.4</c:v>
                </c:pt>
                <c:pt idx="918">
                  <c:v>-51.94</c:v>
                </c:pt>
                <c:pt idx="919">
                  <c:v>-52.04</c:v>
                </c:pt>
                <c:pt idx="920">
                  <c:v>-54.2</c:v>
                </c:pt>
                <c:pt idx="921">
                  <c:v>-43.2</c:v>
                </c:pt>
                <c:pt idx="922">
                  <c:v>-28.86</c:v>
                </c:pt>
                <c:pt idx="923">
                  <c:v>-21.27</c:v>
                </c:pt>
                <c:pt idx="924">
                  <c:v>-15.86</c:v>
                </c:pt>
                <c:pt idx="925">
                  <c:v>-16.63</c:v>
                </c:pt>
                <c:pt idx="926">
                  <c:v>-15.62</c:v>
                </c:pt>
                <c:pt idx="927">
                  <c:v>-13</c:v>
                </c:pt>
                <c:pt idx="928">
                  <c:v>-13.53</c:v>
                </c:pt>
                <c:pt idx="929">
                  <c:v>-15.33</c:v>
                </c:pt>
                <c:pt idx="930">
                  <c:v>-15.65</c:v>
                </c:pt>
                <c:pt idx="931">
                  <c:v>-15.53</c:v>
                </c:pt>
                <c:pt idx="932">
                  <c:v>-13.08</c:v>
                </c:pt>
                <c:pt idx="933">
                  <c:v>-13.21</c:v>
                </c:pt>
                <c:pt idx="934">
                  <c:v>-16.43</c:v>
                </c:pt>
                <c:pt idx="935">
                  <c:v>-16.32</c:v>
                </c:pt>
                <c:pt idx="936">
                  <c:v>-14.04</c:v>
                </c:pt>
                <c:pt idx="937">
                  <c:v>-14.5</c:v>
                </c:pt>
                <c:pt idx="938">
                  <c:v>-15.53</c:v>
                </c:pt>
                <c:pt idx="939">
                  <c:v>-16.82</c:v>
                </c:pt>
                <c:pt idx="940">
                  <c:v>-15</c:v>
                </c:pt>
                <c:pt idx="941">
                  <c:v>-13.89</c:v>
                </c:pt>
                <c:pt idx="942">
                  <c:v>-12.82</c:v>
                </c:pt>
                <c:pt idx="943">
                  <c:v>-12.72</c:v>
                </c:pt>
                <c:pt idx="944">
                  <c:v>-13.02</c:v>
                </c:pt>
                <c:pt idx="945">
                  <c:v>-16.079999999999998</c:v>
                </c:pt>
                <c:pt idx="946">
                  <c:v>-14.9</c:v>
                </c:pt>
                <c:pt idx="947">
                  <c:v>-15.04</c:v>
                </c:pt>
                <c:pt idx="948">
                  <c:v>-12.18</c:v>
                </c:pt>
                <c:pt idx="949">
                  <c:v>-12.33</c:v>
                </c:pt>
                <c:pt idx="950">
                  <c:v>-16.36</c:v>
                </c:pt>
                <c:pt idx="951">
                  <c:v>-17.55</c:v>
                </c:pt>
                <c:pt idx="952">
                  <c:v>-17.2</c:v>
                </c:pt>
                <c:pt idx="953">
                  <c:v>-12.77</c:v>
                </c:pt>
                <c:pt idx="954">
                  <c:v>-13.28</c:v>
                </c:pt>
                <c:pt idx="955">
                  <c:v>-14.52</c:v>
                </c:pt>
                <c:pt idx="956">
                  <c:v>-11.61</c:v>
                </c:pt>
                <c:pt idx="957">
                  <c:v>-12.96</c:v>
                </c:pt>
                <c:pt idx="958">
                  <c:v>-14.93</c:v>
                </c:pt>
                <c:pt idx="959">
                  <c:v>-14.5</c:v>
                </c:pt>
                <c:pt idx="960">
                  <c:v>-14.12</c:v>
                </c:pt>
                <c:pt idx="961">
                  <c:v>-12.54</c:v>
                </c:pt>
                <c:pt idx="962">
                  <c:v>-10.78</c:v>
                </c:pt>
                <c:pt idx="963">
                  <c:v>-14.45</c:v>
                </c:pt>
                <c:pt idx="964">
                  <c:v>-16.07</c:v>
                </c:pt>
                <c:pt idx="965">
                  <c:v>-15.42</c:v>
                </c:pt>
                <c:pt idx="966">
                  <c:v>-17.07</c:v>
                </c:pt>
                <c:pt idx="967">
                  <c:v>-13.67</c:v>
                </c:pt>
                <c:pt idx="968">
                  <c:v>-11.03</c:v>
                </c:pt>
                <c:pt idx="969">
                  <c:v>-13.18</c:v>
                </c:pt>
                <c:pt idx="970">
                  <c:v>-14.78</c:v>
                </c:pt>
                <c:pt idx="971">
                  <c:v>-19.940000000000001</c:v>
                </c:pt>
                <c:pt idx="972">
                  <c:v>-28.41</c:v>
                </c:pt>
                <c:pt idx="973">
                  <c:v>-32.08</c:v>
                </c:pt>
                <c:pt idx="974">
                  <c:v>-21.64</c:v>
                </c:pt>
                <c:pt idx="975">
                  <c:v>-16.7</c:v>
                </c:pt>
                <c:pt idx="976">
                  <c:v>-18.239999999999998</c:v>
                </c:pt>
                <c:pt idx="977">
                  <c:v>-14.86</c:v>
                </c:pt>
                <c:pt idx="978">
                  <c:v>-14.99</c:v>
                </c:pt>
                <c:pt idx="979">
                  <c:v>-13.38</c:v>
                </c:pt>
                <c:pt idx="980">
                  <c:v>-14.16</c:v>
                </c:pt>
                <c:pt idx="981">
                  <c:v>-13.55</c:v>
                </c:pt>
                <c:pt idx="982">
                  <c:v>-13.66</c:v>
                </c:pt>
                <c:pt idx="983">
                  <c:v>-12.02</c:v>
                </c:pt>
                <c:pt idx="984">
                  <c:v>-11.16</c:v>
                </c:pt>
                <c:pt idx="985">
                  <c:v>-11.1</c:v>
                </c:pt>
                <c:pt idx="986">
                  <c:v>-13.22</c:v>
                </c:pt>
                <c:pt idx="987">
                  <c:v>-14.66</c:v>
                </c:pt>
                <c:pt idx="988">
                  <c:v>-15.55</c:v>
                </c:pt>
                <c:pt idx="989">
                  <c:v>-16.52</c:v>
                </c:pt>
                <c:pt idx="990">
                  <c:v>-15.6</c:v>
                </c:pt>
                <c:pt idx="991">
                  <c:v>-13.68</c:v>
                </c:pt>
                <c:pt idx="992">
                  <c:v>-13.26</c:v>
                </c:pt>
                <c:pt idx="993">
                  <c:v>-13.18</c:v>
                </c:pt>
                <c:pt idx="994">
                  <c:v>-13.45</c:v>
                </c:pt>
                <c:pt idx="995">
                  <c:v>-12.03</c:v>
                </c:pt>
                <c:pt idx="996">
                  <c:v>-16.010000000000002</c:v>
                </c:pt>
                <c:pt idx="997">
                  <c:v>-15.76</c:v>
                </c:pt>
                <c:pt idx="998">
                  <c:v>-12.27</c:v>
                </c:pt>
                <c:pt idx="999">
                  <c:v>-12.25</c:v>
                </c:pt>
                <c:pt idx="1000">
                  <c:v>-13.57</c:v>
                </c:pt>
                <c:pt idx="1001">
                  <c:v>-14.32</c:v>
                </c:pt>
                <c:pt idx="1002">
                  <c:v>-14.95</c:v>
                </c:pt>
                <c:pt idx="1003">
                  <c:v>-12.83</c:v>
                </c:pt>
                <c:pt idx="1004">
                  <c:v>-14.38</c:v>
                </c:pt>
                <c:pt idx="1005">
                  <c:v>-18.190000000000001</c:v>
                </c:pt>
                <c:pt idx="1006">
                  <c:v>-14.4</c:v>
                </c:pt>
                <c:pt idx="1007">
                  <c:v>-12.52</c:v>
                </c:pt>
                <c:pt idx="1008">
                  <c:v>-12.75</c:v>
                </c:pt>
                <c:pt idx="1009">
                  <c:v>-13.74</c:v>
                </c:pt>
                <c:pt idx="1010">
                  <c:v>-13.54</c:v>
                </c:pt>
                <c:pt idx="1011">
                  <c:v>-14.17</c:v>
                </c:pt>
                <c:pt idx="1012">
                  <c:v>-15.02</c:v>
                </c:pt>
                <c:pt idx="1013">
                  <c:v>-16</c:v>
                </c:pt>
                <c:pt idx="1014">
                  <c:v>-15.61</c:v>
                </c:pt>
                <c:pt idx="1015">
                  <c:v>-15.92</c:v>
                </c:pt>
                <c:pt idx="1016">
                  <c:v>-11.43</c:v>
                </c:pt>
                <c:pt idx="1017">
                  <c:v>-11.73</c:v>
                </c:pt>
                <c:pt idx="1018">
                  <c:v>-11.25</c:v>
                </c:pt>
                <c:pt idx="1019">
                  <c:v>-12.92</c:v>
                </c:pt>
                <c:pt idx="1020">
                  <c:v>-16.13</c:v>
                </c:pt>
                <c:pt idx="1021">
                  <c:v>-20.010000000000002</c:v>
                </c:pt>
                <c:pt idx="1022">
                  <c:v>-20.11</c:v>
                </c:pt>
                <c:pt idx="1023">
                  <c:v>-23.94</c:v>
                </c:pt>
                <c:pt idx="1024">
                  <c:v>-31</c:v>
                </c:pt>
                <c:pt idx="1025">
                  <c:v>-24.96</c:v>
                </c:pt>
                <c:pt idx="1026">
                  <c:v>-18.55</c:v>
                </c:pt>
                <c:pt idx="1027">
                  <c:v>-13.96</c:v>
                </c:pt>
                <c:pt idx="1028">
                  <c:v>-13.86</c:v>
                </c:pt>
                <c:pt idx="1029">
                  <c:v>-14.22</c:v>
                </c:pt>
                <c:pt idx="1030">
                  <c:v>-15.25</c:v>
                </c:pt>
                <c:pt idx="1031">
                  <c:v>-14.54</c:v>
                </c:pt>
                <c:pt idx="1032">
                  <c:v>-12.25</c:v>
                </c:pt>
                <c:pt idx="1033">
                  <c:v>-12.84</c:v>
                </c:pt>
                <c:pt idx="1034">
                  <c:v>-14.92</c:v>
                </c:pt>
                <c:pt idx="1035">
                  <c:v>-13.05</c:v>
                </c:pt>
                <c:pt idx="1036">
                  <c:v>-15.18</c:v>
                </c:pt>
                <c:pt idx="1037">
                  <c:v>-14.92</c:v>
                </c:pt>
                <c:pt idx="1038">
                  <c:v>-14.88</c:v>
                </c:pt>
                <c:pt idx="1039">
                  <c:v>-14.8</c:v>
                </c:pt>
                <c:pt idx="1040">
                  <c:v>-16.239999999999998</c:v>
                </c:pt>
                <c:pt idx="1041">
                  <c:v>-13.89</c:v>
                </c:pt>
                <c:pt idx="1042">
                  <c:v>-13.62</c:v>
                </c:pt>
                <c:pt idx="1043">
                  <c:v>-14.28</c:v>
                </c:pt>
                <c:pt idx="1044">
                  <c:v>-13.58</c:v>
                </c:pt>
                <c:pt idx="1045">
                  <c:v>-13.05</c:v>
                </c:pt>
                <c:pt idx="1046">
                  <c:v>-12.82</c:v>
                </c:pt>
                <c:pt idx="1047">
                  <c:v>-12.72</c:v>
                </c:pt>
                <c:pt idx="1048">
                  <c:v>-16.54</c:v>
                </c:pt>
                <c:pt idx="1049">
                  <c:v>-10.9</c:v>
                </c:pt>
                <c:pt idx="1050">
                  <c:v>-9.94</c:v>
                </c:pt>
                <c:pt idx="1051">
                  <c:v>-12.26</c:v>
                </c:pt>
                <c:pt idx="1052">
                  <c:v>-13.21</c:v>
                </c:pt>
                <c:pt idx="1053">
                  <c:v>-14.25</c:v>
                </c:pt>
                <c:pt idx="1054">
                  <c:v>-14.2</c:v>
                </c:pt>
                <c:pt idx="1055">
                  <c:v>-14.08</c:v>
                </c:pt>
                <c:pt idx="1056">
                  <c:v>-13.67</c:v>
                </c:pt>
                <c:pt idx="1057">
                  <c:v>-13.6</c:v>
                </c:pt>
                <c:pt idx="1058">
                  <c:v>-11.75</c:v>
                </c:pt>
                <c:pt idx="1059">
                  <c:v>-11</c:v>
                </c:pt>
                <c:pt idx="1060">
                  <c:v>-13.77</c:v>
                </c:pt>
                <c:pt idx="1061">
                  <c:v>-15.8</c:v>
                </c:pt>
                <c:pt idx="1062">
                  <c:v>-17.350000000000001</c:v>
                </c:pt>
                <c:pt idx="1063">
                  <c:v>-13.48</c:v>
                </c:pt>
                <c:pt idx="1064">
                  <c:v>-12.38</c:v>
                </c:pt>
                <c:pt idx="1065">
                  <c:v>-15.66</c:v>
                </c:pt>
                <c:pt idx="1066">
                  <c:v>-12.44</c:v>
                </c:pt>
                <c:pt idx="1067">
                  <c:v>-12.88</c:v>
                </c:pt>
                <c:pt idx="1068">
                  <c:v>-12.01</c:v>
                </c:pt>
                <c:pt idx="1069">
                  <c:v>-11.88</c:v>
                </c:pt>
                <c:pt idx="1070">
                  <c:v>-12.21</c:v>
                </c:pt>
                <c:pt idx="1071">
                  <c:v>-13.62</c:v>
                </c:pt>
                <c:pt idx="1072">
                  <c:v>-16.52</c:v>
                </c:pt>
                <c:pt idx="1073">
                  <c:v>-15.51</c:v>
                </c:pt>
                <c:pt idx="1074">
                  <c:v>-21.26</c:v>
                </c:pt>
                <c:pt idx="1075">
                  <c:v>-29.17</c:v>
                </c:pt>
                <c:pt idx="1076">
                  <c:v>-33.619999999999997</c:v>
                </c:pt>
                <c:pt idx="1077">
                  <c:v>-51.25</c:v>
                </c:pt>
                <c:pt idx="1078">
                  <c:v>-54.58</c:v>
                </c:pt>
                <c:pt idx="1079">
                  <c:v>-55.69</c:v>
                </c:pt>
                <c:pt idx="1080">
                  <c:v>-57.81</c:v>
                </c:pt>
                <c:pt idx="1081">
                  <c:v>-55.7</c:v>
                </c:pt>
                <c:pt idx="1082">
                  <c:v>-56.99</c:v>
                </c:pt>
                <c:pt idx="1083">
                  <c:v>-54.55</c:v>
                </c:pt>
                <c:pt idx="1084">
                  <c:v>-56.84</c:v>
                </c:pt>
                <c:pt idx="1085">
                  <c:v>-56.98</c:v>
                </c:pt>
                <c:pt idx="1086">
                  <c:v>-57.66</c:v>
                </c:pt>
                <c:pt idx="1087">
                  <c:v>-54.38</c:v>
                </c:pt>
                <c:pt idx="1088">
                  <c:v>-57.56</c:v>
                </c:pt>
                <c:pt idx="1089">
                  <c:v>-56.12</c:v>
                </c:pt>
                <c:pt idx="1090">
                  <c:v>-58.23</c:v>
                </c:pt>
                <c:pt idx="1091">
                  <c:v>-57.43</c:v>
                </c:pt>
                <c:pt idx="1092">
                  <c:v>-58.67</c:v>
                </c:pt>
                <c:pt idx="1093">
                  <c:v>-57.07</c:v>
                </c:pt>
                <c:pt idx="1094">
                  <c:v>-56.74</c:v>
                </c:pt>
                <c:pt idx="1095">
                  <c:v>-56.84</c:v>
                </c:pt>
                <c:pt idx="1096">
                  <c:v>-57.05</c:v>
                </c:pt>
                <c:pt idx="1097">
                  <c:v>-54.46</c:v>
                </c:pt>
                <c:pt idx="1098">
                  <c:v>-56.31</c:v>
                </c:pt>
                <c:pt idx="1099">
                  <c:v>-56.61</c:v>
                </c:pt>
                <c:pt idx="1100">
                  <c:v>-56.57</c:v>
                </c:pt>
                <c:pt idx="1101">
                  <c:v>-54.57</c:v>
                </c:pt>
                <c:pt idx="1102">
                  <c:v>-57.55</c:v>
                </c:pt>
                <c:pt idx="1103">
                  <c:v>-58.76</c:v>
                </c:pt>
                <c:pt idx="1104">
                  <c:v>-57.11</c:v>
                </c:pt>
                <c:pt idx="1105">
                  <c:v>-55.12</c:v>
                </c:pt>
                <c:pt idx="1106">
                  <c:v>-55.15</c:v>
                </c:pt>
                <c:pt idx="1107">
                  <c:v>-56.14</c:v>
                </c:pt>
                <c:pt idx="1108">
                  <c:v>-55.44</c:v>
                </c:pt>
                <c:pt idx="1109">
                  <c:v>-54.14</c:v>
                </c:pt>
                <c:pt idx="1110">
                  <c:v>-54.91</c:v>
                </c:pt>
                <c:pt idx="1111">
                  <c:v>-53.92</c:v>
                </c:pt>
                <c:pt idx="1112">
                  <c:v>-55.19</c:v>
                </c:pt>
                <c:pt idx="1113">
                  <c:v>-57.09</c:v>
                </c:pt>
                <c:pt idx="1114">
                  <c:v>-61.89</c:v>
                </c:pt>
                <c:pt idx="1115">
                  <c:v>-58.59</c:v>
                </c:pt>
                <c:pt idx="1116">
                  <c:v>-57.71</c:v>
                </c:pt>
                <c:pt idx="1117">
                  <c:v>-53.41</c:v>
                </c:pt>
                <c:pt idx="1118">
                  <c:v>-52.81</c:v>
                </c:pt>
                <c:pt idx="1119">
                  <c:v>-55</c:v>
                </c:pt>
                <c:pt idx="1120">
                  <c:v>-56.58</c:v>
                </c:pt>
                <c:pt idx="1121">
                  <c:v>-56.51</c:v>
                </c:pt>
                <c:pt idx="1122">
                  <c:v>-53.83</c:v>
                </c:pt>
                <c:pt idx="1123">
                  <c:v>-53.97</c:v>
                </c:pt>
                <c:pt idx="1124">
                  <c:v>-53.26</c:v>
                </c:pt>
                <c:pt idx="1125">
                  <c:v>-44.13</c:v>
                </c:pt>
                <c:pt idx="1126">
                  <c:v>-30.96</c:v>
                </c:pt>
                <c:pt idx="1127">
                  <c:v>-27.33</c:v>
                </c:pt>
                <c:pt idx="1128">
                  <c:v>-21.41</c:v>
                </c:pt>
                <c:pt idx="1129">
                  <c:v>-17.809999999999999</c:v>
                </c:pt>
                <c:pt idx="1130">
                  <c:v>-14.72</c:v>
                </c:pt>
                <c:pt idx="1131">
                  <c:v>-13.18</c:v>
                </c:pt>
                <c:pt idx="1132">
                  <c:v>-14.04</c:v>
                </c:pt>
                <c:pt idx="1133">
                  <c:v>-13.16</c:v>
                </c:pt>
                <c:pt idx="1134">
                  <c:v>-12.14</c:v>
                </c:pt>
                <c:pt idx="1135">
                  <c:v>-13.02</c:v>
                </c:pt>
                <c:pt idx="1136">
                  <c:v>-13.98</c:v>
                </c:pt>
                <c:pt idx="1137">
                  <c:v>-15.98</c:v>
                </c:pt>
                <c:pt idx="1138">
                  <c:v>-14.96</c:v>
                </c:pt>
                <c:pt idx="1139">
                  <c:v>-13.8</c:v>
                </c:pt>
                <c:pt idx="1140">
                  <c:v>-14.09</c:v>
                </c:pt>
                <c:pt idx="1141">
                  <c:v>-14.59</c:v>
                </c:pt>
                <c:pt idx="1142">
                  <c:v>-13.11</c:v>
                </c:pt>
                <c:pt idx="1143">
                  <c:v>-11.93</c:v>
                </c:pt>
                <c:pt idx="1144">
                  <c:v>-12.7</c:v>
                </c:pt>
                <c:pt idx="1145">
                  <c:v>-12.3</c:v>
                </c:pt>
                <c:pt idx="1146">
                  <c:v>-12.57</c:v>
                </c:pt>
                <c:pt idx="1147">
                  <c:v>-13.05</c:v>
                </c:pt>
                <c:pt idx="1148">
                  <c:v>-13.04</c:v>
                </c:pt>
                <c:pt idx="1149">
                  <c:v>-14.51</c:v>
                </c:pt>
                <c:pt idx="1150">
                  <c:v>-15.48</c:v>
                </c:pt>
                <c:pt idx="1151">
                  <c:v>-14.37</c:v>
                </c:pt>
                <c:pt idx="1152">
                  <c:v>-16.66</c:v>
                </c:pt>
                <c:pt idx="1153">
                  <c:v>-15.29</c:v>
                </c:pt>
                <c:pt idx="1154">
                  <c:v>-15.41</c:v>
                </c:pt>
                <c:pt idx="1155">
                  <c:v>-12.92</c:v>
                </c:pt>
                <c:pt idx="1156">
                  <c:v>-13.44</c:v>
                </c:pt>
                <c:pt idx="1157">
                  <c:v>-13.58</c:v>
                </c:pt>
                <c:pt idx="1158">
                  <c:v>-13.17</c:v>
                </c:pt>
                <c:pt idx="1159">
                  <c:v>-12.94</c:v>
                </c:pt>
                <c:pt idx="1160">
                  <c:v>-14.71</c:v>
                </c:pt>
                <c:pt idx="1161">
                  <c:v>-13.06</c:v>
                </c:pt>
                <c:pt idx="1162">
                  <c:v>-12.89</c:v>
                </c:pt>
                <c:pt idx="1163">
                  <c:v>-15.42</c:v>
                </c:pt>
                <c:pt idx="1164">
                  <c:v>-15.72</c:v>
                </c:pt>
                <c:pt idx="1165">
                  <c:v>-15.64</c:v>
                </c:pt>
                <c:pt idx="1166">
                  <c:v>-13.32</c:v>
                </c:pt>
                <c:pt idx="1167">
                  <c:v>-13.69</c:v>
                </c:pt>
                <c:pt idx="1168">
                  <c:v>-11.61</c:v>
                </c:pt>
                <c:pt idx="1169">
                  <c:v>-12.41</c:v>
                </c:pt>
                <c:pt idx="1170">
                  <c:v>-13.6</c:v>
                </c:pt>
                <c:pt idx="1171">
                  <c:v>-10.75</c:v>
                </c:pt>
                <c:pt idx="1172">
                  <c:v>-12.2</c:v>
                </c:pt>
                <c:pt idx="1173">
                  <c:v>-13.7</c:v>
                </c:pt>
                <c:pt idx="1174">
                  <c:v>-13.68</c:v>
                </c:pt>
                <c:pt idx="1175">
                  <c:v>-15.8</c:v>
                </c:pt>
                <c:pt idx="1176">
                  <c:v>-21.24</c:v>
                </c:pt>
                <c:pt idx="1177">
                  <c:v>-26.96</c:v>
                </c:pt>
                <c:pt idx="1178">
                  <c:v>-30.03</c:v>
                </c:pt>
                <c:pt idx="1179">
                  <c:v>-22.15</c:v>
                </c:pt>
                <c:pt idx="1180">
                  <c:v>-18.87</c:v>
                </c:pt>
                <c:pt idx="1181">
                  <c:v>-14.32</c:v>
                </c:pt>
                <c:pt idx="1182">
                  <c:v>-12.97</c:v>
                </c:pt>
                <c:pt idx="1183">
                  <c:v>-14.88</c:v>
                </c:pt>
                <c:pt idx="1184">
                  <c:v>-14.31</c:v>
                </c:pt>
                <c:pt idx="1185">
                  <c:v>-13.03</c:v>
                </c:pt>
                <c:pt idx="1186">
                  <c:v>-11.96</c:v>
                </c:pt>
                <c:pt idx="1187">
                  <c:v>-11.16</c:v>
                </c:pt>
                <c:pt idx="1188">
                  <c:v>-14.78</c:v>
                </c:pt>
                <c:pt idx="1189">
                  <c:v>-17.37</c:v>
                </c:pt>
                <c:pt idx="1190">
                  <c:v>-17.510000000000002</c:v>
                </c:pt>
                <c:pt idx="1191">
                  <c:v>-16.84</c:v>
                </c:pt>
                <c:pt idx="1192">
                  <c:v>-14.46</c:v>
                </c:pt>
                <c:pt idx="1193">
                  <c:v>-12.87</c:v>
                </c:pt>
                <c:pt idx="1194">
                  <c:v>-12.32</c:v>
                </c:pt>
                <c:pt idx="1195">
                  <c:v>-13.17</c:v>
                </c:pt>
                <c:pt idx="1196">
                  <c:v>-19.18</c:v>
                </c:pt>
                <c:pt idx="1197">
                  <c:v>-12.49</c:v>
                </c:pt>
                <c:pt idx="1198">
                  <c:v>-10.77</c:v>
                </c:pt>
                <c:pt idx="1199">
                  <c:v>-11.24</c:v>
                </c:pt>
                <c:pt idx="1200">
                  <c:v>-13.52</c:v>
                </c:pt>
                <c:pt idx="1201">
                  <c:v>-14.36</c:v>
                </c:pt>
                <c:pt idx="1202">
                  <c:v>-11.9</c:v>
                </c:pt>
                <c:pt idx="1203">
                  <c:v>-14.41</c:v>
                </c:pt>
                <c:pt idx="1204">
                  <c:v>-13.02</c:v>
                </c:pt>
                <c:pt idx="1205">
                  <c:v>-12.24</c:v>
                </c:pt>
                <c:pt idx="1206">
                  <c:v>-19.14</c:v>
                </c:pt>
                <c:pt idx="1207">
                  <c:v>-17.579999999999998</c:v>
                </c:pt>
                <c:pt idx="1208">
                  <c:v>-14.13</c:v>
                </c:pt>
                <c:pt idx="1209">
                  <c:v>-13.44</c:v>
                </c:pt>
                <c:pt idx="1210">
                  <c:v>-14.37</c:v>
                </c:pt>
                <c:pt idx="1211">
                  <c:v>-13.37</c:v>
                </c:pt>
                <c:pt idx="1212">
                  <c:v>-14.83</c:v>
                </c:pt>
                <c:pt idx="1213">
                  <c:v>-16.57</c:v>
                </c:pt>
                <c:pt idx="1214">
                  <c:v>-16.89</c:v>
                </c:pt>
                <c:pt idx="1215">
                  <c:v>-13.71</c:v>
                </c:pt>
                <c:pt idx="1216">
                  <c:v>-15.09</c:v>
                </c:pt>
                <c:pt idx="1217">
                  <c:v>-13.82</c:v>
                </c:pt>
                <c:pt idx="1218">
                  <c:v>-12.65</c:v>
                </c:pt>
                <c:pt idx="1219">
                  <c:v>-14.76</c:v>
                </c:pt>
                <c:pt idx="1220">
                  <c:v>-17.350000000000001</c:v>
                </c:pt>
                <c:pt idx="1221">
                  <c:v>-17.46</c:v>
                </c:pt>
                <c:pt idx="1222">
                  <c:v>-13.41</c:v>
                </c:pt>
                <c:pt idx="1223">
                  <c:v>-11.59</c:v>
                </c:pt>
                <c:pt idx="1224">
                  <c:v>-13.89</c:v>
                </c:pt>
                <c:pt idx="1225">
                  <c:v>-13.66</c:v>
                </c:pt>
                <c:pt idx="1226">
                  <c:v>-14.29</c:v>
                </c:pt>
                <c:pt idx="1227">
                  <c:v>-17.75</c:v>
                </c:pt>
                <c:pt idx="1228">
                  <c:v>-27.32</c:v>
                </c:pt>
                <c:pt idx="1229">
                  <c:v>-31.17</c:v>
                </c:pt>
                <c:pt idx="1230">
                  <c:v>-21.11</c:v>
                </c:pt>
                <c:pt idx="1231">
                  <c:v>-17.22</c:v>
                </c:pt>
                <c:pt idx="1232">
                  <c:v>-15.65</c:v>
                </c:pt>
                <c:pt idx="1233">
                  <c:v>-13.4</c:v>
                </c:pt>
                <c:pt idx="1234">
                  <c:v>-13.53</c:v>
                </c:pt>
                <c:pt idx="1235">
                  <c:v>-13.6</c:v>
                </c:pt>
                <c:pt idx="1236">
                  <c:v>-13.36</c:v>
                </c:pt>
                <c:pt idx="1237">
                  <c:v>-14.16</c:v>
                </c:pt>
                <c:pt idx="1238">
                  <c:v>-14.9</c:v>
                </c:pt>
                <c:pt idx="1239">
                  <c:v>-11.7</c:v>
                </c:pt>
                <c:pt idx="1240">
                  <c:v>-11.13</c:v>
                </c:pt>
                <c:pt idx="1241">
                  <c:v>-12.78</c:v>
                </c:pt>
                <c:pt idx="1242">
                  <c:v>-13.97</c:v>
                </c:pt>
                <c:pt idx="1243">
                  <c:v>-16.7</c:v>
                </c:pt>
                <c:pt idx="1244">
                  <c:v>-13.17</c:v>
                </c:pt>
                <c:pt idx="1245">
                  <c:v>-12.25</c:v>
                </c:pt>
                <c:pt idx="1246">
                  <c:v>-12.41</c:v>
                </c:pt>
                <c:pt idx="1247">
                  <c:v>-12.35</c:v>
                </c:pt>
                <c:pt idx="1248">
                  <c:v>-14.66</c:v>
                </c:pt>
                <c:pt idx="1249">
                  <c:v>-14.13</c:v>
                </c:pt>
                <c:pt idx="1250">
                  <c:v>-14.09</c:v>
                </c:pt>
                <c:pt idx="1251">
                  <c:v>-14.95</c:v>
                </c:pt>
                <c:pt idx="1252">
                  <c:v>-16.489999999999998</c:v>
                </c:pt>
                <c:pt idx="1253">
                  <c:v>-16.09</c:v>
                </c:pt>
                <c:pt idx="1254">
                  <c:v>-14.64</c:v>
                </c:pt>
                <c:pt idx="1255">
                  <c:v>-10.91</c:v>
                </c:pt>
                <c:pt idx="1256">
                  <c:v>-9.7799999999999994</c:v>
                </c:pt>
                <c:pt idx="1257">
                  <c:v>-12.78</c:v>
                </c:pt>
                <c:pt idx="1258">
                  <c:v>-14.28</c:v>
                </c:pt>
                <c:pt idx="1259">
                  <c:v>-19.899999999999999</c:v>
                </c:pt>
                <c:pt idx="1260">
                  <c:v>-16.61</c:v>
                </c:pt>
                <c:pt idx="1261">
                  <c:v>-14.05</c:v>
                </c:pt>
                <c:pt idx="1262">
                  <c:v>-12.02</c:v>
                </c:pt>
                <c:pt idx="1263">
                  <c:v>-11.07</c:v>
                </c:pt>
                <c:pt idx="1264">
                  <c:v>-10.07</c:v>
                </c:pt>
                <c:pt idx="1265">
                  <c:v>-10.59</c:v>
                </c:pt>
                <c:pt idx="1266">
                  <c:v>-12.18</c:v>
                </c:pt>
                <c:pt idx="1267">
                  <c:v>-13.37</c:v>
                </c:pt>
                <c:pt idx="1268">
                  <c:v>-12.89</c:v>
                </c:pt>
                <c:pt idx="1269">
                  <c:v>-13.48</c:v>
                </c:pt>
                <c:pt idx="1270">
                  <c:v>-14.82</c:v>
                </c:pt>
                <c:pt idx="1271">
                  <c:v>-15.73</c:v>
                </c:pt>
                <c:pt idx="1272">
                  <c:v>-14.78</c:v>
                </c:pt>
                <c:pt idx="1273">
                  <c:v>-12.03</c:v>
                </c:pt>
                <c:pt idx="1274">
                  <c:v>-12.14</c:v>
                </c:pt>
                <c:pt idx="1275">
                  <c:v>-13.45</c:v>
                </c:pt>
                <c:pt idx="1276">
                  <c:v>-13.77</c:v>
                </c:pt>
                <c:pt idx="1277">
                  <c:v>-15.13</c:v>
                </c:pt>
                <c:pt idx="1278">
                  <c:v>-18.98</c:v>
                </c:pt>
                <c:pt idx="1279">
                  <c:v>-24.03</c:v>
                </c:pt>
                <c:pt idx="1280">
                  <c:v>-34.86</c:v>
                </c:pt>
                <c:pt idx="1281">
                  <c:v>-24.61</c:v>
                </c:pt>
                <c:pt idx="1282">
                  <c:v>-17.86</c:v>
                </c:pt>
                <c:pt idx="1283">
                  <c:v>-17.989999999999998</c:v>
                </c:pt>
                <c:pt idx="1284">
                  <c:v>-15.9</c:v>
                </c:pt>
                <c:pt idx="1285">
                  <c:v>-13.1</c:v>
                </c:pt>
                <c:pt idx="1286">
                  <c:v>-14.94</c:v>
                </c:pt>
                <c:pt idx="1287">
                  <c:v>-15.34</c:v>
                </c:pt>
                <c:pt idx="1288">
                  <c:v>-15.05</c:v>
                </c:pt>
                <c:pt idx="1289">
                  <c:v>-13.98</c:v>
                </c:pt>
                <c:pt idx="1290">
                  <c:v>-11.83</c:v>
                </c:pt>
                <c:pt idx="1291">
                  <c:v>-13.48</c:v>
                </c:pt>
                <c:pt idx="1292">
                  <c:v>-14.33</c:v>
                </c:pt>
                <c:pt idx="1293">
                  <c:v>-13.52</c:v>
                </c:pt>
                <c:pt idx="1294">
                  <c:v>-13.05</c:v>
                </c:pt>
                <c:pt idx="1295">
                  <c:v>-15.47</c:v>
                </c:pt>
                <c:pt idx="1296">
                  <c:v>-14.62</c:v>
                </c:pt>
                <c:pt idx="1297">
                  <c:v>-14.77</c:v>
                </c:pt>
                <c:pt idx="1298">
                  <c:v>-16.95</c:v>
                </c:pt>
                <c:pt idx="1299">
                  <c:v>-15.89</c:v>
                </c:pt>
                <c:pt idx="1300">
                  <c:v>-15.33</c:v>
                </c:pt>
                <c:pt idx="1301">
                  <c:v>-12.73</c:v>
                </c:pt>
                <c:pt idx="1302">
                  <c:v>-11.96</c:v>
                </c:pt>
                <c:pt idx="1303">
                  <c:v>-11.88</c:v>
                </c:pt>
                <c:pt idx="1304">
                  <c:v>-12.21</c:v>
                </c:pt>
                <c:pt idx="1305">
                  <c:v>-15.17</c:v>
                </c:pt>
                <c:pt idx="1306">
                  <c:v>-15.16</c:v>
                </c:pt>
                <c:pt idx="1307">
                  <c:v>-12.01</c:v>
                </c:pt>
                <c:pt idx="1308">
                  <c:v>-12.22</c:v>
                </c:pt>
                <c:pt idx="1309">
                  <c:v>-12.49</c:v>
                </c:pt>
                <c:pt idx="1310">
                  <c:v>-15.35</c:v>
                </c:pt>
                <c:pt idx="1311">
                  <c:v>-14.12</c:v>
                </c:pt>
                <c:pt idx="1312">
                  <c:v>-12.69</c:v>
                </c:pt>
                <c:pt idx="1313">
                  <c:v>-13.86</c:v>
                </c:pt>
                <c:pt idx="1314">
                  <c:v>-17.5</c:v>
                </c:pt>
                <c:pt idx="1315">
                  <c:v>-16.899999999999999</c:v>
                </c:pt>
                <c:pt idx="1316">
                  <c:v>-16.13</c:v>
                </c:pt>
                <c:pt idx="1317">
                  <c:v>-12.3</c:v>
                </c:pt>
                <c:pt idx="1318">
                  <c:v>-14.42</c:v>
                </c:pt>
                <c:pt idx="1319">
                  <c:v>-14.62</c:v>
                </c:pt>
                <c:pt idx="1320">
                  <c:v>-15.84</c:v>
                </c:pt>
                <c:pt idx="1321">
                  <c:v>-14.86</c:v>
                </c:pt>
                <c:pt idx="1322">
                  <c:v>-14.09</c:v>
                </c:pt>
                <c:pt idx="1323">
                  <c:v>-12.65</c:v>
                </c:pt>
                <c:pt idx="1324">
                  <c:v>-13.43</c:v>
                </c:pt>
                <c:pt idx="1325">
                  <c:v>-12.51</c:v>
                </c:pt>
                <c:pt idx="1326">
                  <c:v>-11.41</c:v>
                </c:pt>
                <c:pt idx="1327">
                  <c:v>-13.07</c:v>
                </c:pt>
                <c:pt idx="1328">
                  <c:v>-15.14</c:v>
                </c:pt>
                <c:pt idx="1329">
                  <c:v>-19.43</c:v>
                </c:pt>
                <c:pt idx="1330">
                  <c:v>-26.04</c:v>
                </c:pt>
                <c:pt idx="1331">
                  <c:v>-32.08</c:v>
                </c:pt>
                <c:pt idx="1332">
                  <c:v>-27.67</c:v>
                </c:pt>
                <c:pt idx="1333">
                  <c:v>-21.29</c:v>
                </c:pt>
                <c:pt idx="1334">
                  <c:v>-18.7</c:v>
                </c:pt>
                <c:pt idx="1335">
                  <c:v>-15.6</c:v>
                </c:pt>
                <c:pt idx="1336">
                  <c:v>-12.5</c:v>
                </c:pt>
                <c:pt idx="1337">
                  <c:v>-12.64</c:v>
                </c:pt>
                <c:pt idx="1338">
                  <c:v>-13.71</c:v>
                </c:pt>
                <c:pt idx="1339">
                  <c:v>-11.63</c:v>
                </c:pt>
                <c:pt idx="1340">
                  <c:v>-14</c:v>
                </c:pt>
                <c:pt idx="1341">
                  <c:v>-17.95</c:v>
                </c:pt>
                <c:pt idx="1342">
                  <c:v>-15.74</c:v>
                </c:pt>
                <c:pt idx="1343">
                  <c:v>-15.32</c:v>
                </c:pt>
                <c:pt idx="1344">
                  <c:v>-15.5</c:v>
                </c:pt>
                <c:pt idx="1345">
                  <c:v>-14.33</c:v>
                </c:pt>
                <c:pt idx="1346">
                  <c:v>-12.16</c:v>
                </c:pt>
                <c:pt idx="1347">
                  <c:v>-15.43</c:v>
                </c:pt>
                <c:pt idx="1348">
                  <c:v>-17.07</c:v>
                </c:pt>
                <c:pt idx="1349">
                  <c:v>-18.34</c:v>
                </c:pt>
                <c:pt idx="1350">
                  <c:v>-17.45</c:v>
                </c:pt>
                <c:pt idx="1351">
                  <c:v>-13.5</c:v>
                </c:pt>
                <c:pt idx="1352">
                  <c:v>-14.14</c:v>
                </c:pt>
                <c:pt idx="1353">
                  <c:v>-12.57</c:v>
                </c:pt>
                <c:pt idx="1354">
                  <c:v>-10.6</c:v>
                </c:pt>
                <c:pt idx="1355">
                  <c:v>-12.14</c:v>
                </c:pt>
                <c:pt idx="1356">
                  <c:v>-12.8</c:v>
                </c:pt>
                <c:pt idx="1357">
                  <c:v>-14.02</c:v>
                </c:pt>
                <c:pt idx="1358">
                  <c:v>-13.25</c:v>
                </c:pt>
                <c:pt idx="1359">
                  <c:v>-13.3</c:v>
                </c:pt>
                <c:pt idx="1360">
                  <c:v>-14.06</c:v>
                </c:pt>
                <c:pt idx="1361">
                  <c:v>-14.83</c:v>
                </c:pt>
                <c:pt idx="1362">
                  <c:v>-14.86</c:v>
                </c:pt>
                <c:pt idx="1363">
                  <c:v>-15.2</c:v>
                </c:pt>
                <c:pt idx="1364">
                  <c:v>-17.670000000000002</c:v>
                </c:pt>
                <c:pt idx="1365">
                  <c:v>-15.96</c:v>
                </c:pt>
                <c:pt idx="1366">
                  <c:v>-14.15</c:v>
                </c:pt>
                <c:pt idx="1367">
                  <c:v>-11.87</c:v>
                </c:pt>
                <c:pt idx="1368">
                  <c:v>-13.65</c:v>
                </c:pt>
                <c:pt idx="1369">
                  <c:v>-11.94</c:v>
                </c:pt>
                <c:pt idx="1370">
                  <c:v>-10.16</c:v>
                </c:pt>
                <c:pt idx="1371">
                  <c:v>-10.62</c:v>
                </c:pt>
                <c:pt idx="1372">
                  <c:v>-14.28</c:v>
                </c:pt>
                <c:pt idx="1373">
                  <c:v>-13.06</c:v>
                </c:pt>
                <c:pt idx="1374">
                  <c:v>-13.13</c:v>
                </c:pt>
                <c:pt idx="1375">
                  <c:v>-14.95</c:v>
                </c:pt>
                <c:pt idx="1376">
                  <c:v>-14.09</c:v>
                </c:pt>
                <c:pt idx="1377">
                  <c:v>-13.86</c:v>
                </c:pt>
                <c:pt idx="1378">
                  <c:v>-13.51</c:v>
                </c:pt>
                <c:pt idx="1379">
                  <c:v>-14.59</c:v>
                </c:pt>
                <c:pt idx="1380">
                  <c:v>-18.46</c:v>
                </c:pt>
                <c:pt idx="1381">
                  <c:v>-26.6</c:v>
                </c:pt>
                <c:pt idx="1382">
                  <c:v>-30.6</c:v>
                </c:pt>
                <c:pt idx="1383">
                  <c:v>-26.05</c:v>
                </c:pt>
                <c:pt idx="1384">
                  <c:v>-20.420000000000002</c:v>
                </c:pt>
                <c:pt idx="1385">
                  <c:v>-18.73</c:v>
                </c:pt>
                <c:pt idx="1386">
                  <c:v>-16.809999999999999</c:v>
                </c:pt>
                <c:pt idx="1387">
                  <c:v>-14.12</c:v>
                </c:pt>
                <c:pt idx="1388">
                  <c:v>-14.48</c:v>
                </c:pt>
                <c:pt idx="1389">
                  <c:v>-14.68</c:v>
                </c:pt>
                <c:pt idx="1390">
                  <c:v>-13.83</c:v>
                </c:pt>
                <c:pt idx="1391">
                  <c:v>-15.02</c:v>
                </c:pt>
                <c:pt idx="1392">
                  <c:v>-14.51</c:v>
                </c:pt>
                <c:pt idx="1393">
                  <c:v>-11.1</c:v>
                </c:pt>
                <c:pt idx="1394">
                  <c:v>-11.8</c:v>
                </c:pt>
                <c:pt idx="1395">
                  <c:v>-12.28</c:v>
                </c:pt>
                <c:pt idx="1396">
                  <c:v>-11.61</c:v>
                </c:pt>
                <c:pt idx="1397">
                  <c:v>-13.06</c:v>
                </c:pt>
                <c:pt idx="1398">
                  <c:v>-14.3</c:v>
                </c:pt>
                <c:pt idx="1399">
                  <c:v>-12.28</c:v>
                </c:pt>
                <c:pt idx="1400">
                  <c:v>-15.47</c:v>
                </c:pt>
                <c:pt idx="1401">
                  <c:v>-11.24</c:v>
                </c:pt>
                <c:pt idx="1402">
                  <c:v>-11.01</c:v>
                </c:pt>
                <c:pt idx="1403">
                  <c:v>-15.68</c:v>
                </c:pt>
                <c:pt idx="1404">
                  <c:v>-15.27</c:v>
                </c:pt>
                <c:pt idx="1405">
                  <c:v>-16.82</c:v>
                </c:pt>
                <c:pt idx="1406">
                  <c:v>-14.52</c:v>
                </c:pt>
                <c:pt idx="1407">
                  <c:v>-13.28</c:v>
                </c:pt>
                <c:pt idx="1408">
                  <c:v>-14.69</c:v>
                </c:pt>
                <c:pt idx="1409">
                  <c:v>-10.86</c:v>
                </c:pt>
                <c:pt idx="1410">
                  <c:v>-12.75</c:v>
                </c:pt>
                <c:pt idx="1411">
                  <c:v>-12.72</c:v>
                </c:pt>
                <c:pt idx="1412">
                  <c:v>-10.98</c:v>
                </c:pt>
                <c:pt idx="1413">
                  <c:v>-15.18</c:v>
                </c:pt>
                <c:pt idx="1414">
                  <c:v>-15.06</c:v>
                </c:pt>
                <c:pt idx="1415">
                  <c:v>-13.43</c:v>
                </c:pt>
                <c:pt idx="1416">
                  <c:v>-12.72</c:v>
                </c:pt>
                <c:pt idx="1417">
                  <c:v>-14.45</c:v>
                </c:pt>
                <c:pt idx="1418">
                  <c:v>-16.079999999999998</c:v>
                </c:pt>
                <c:pt idx="1419">
                  <c:v>-15.86</c:v>
                </c:pt>
                <c:pt idx="1420">
                  <c:v>-14.86</c:v>
                </c:pt>
                <c:pt idx="1421">
                  <c:v>-12.14</c:v>
                </c:pt>
                <c:pt idx="1422">
                  <c:v>-12.36</c:v>
                </c:pt>
                <c:pt idx="1423">
                  <c:v>-11.35</c:v>
                </c:pt>
                <c:pt idx="1424">
                  <c:v>-12.42</c:v>
                </c:pt>
                <c:pt idx="1425">
                  <c:v>-14.19</c:v>
                </c:pt>
                <c:pt idx="1426">
                  <c:v>-13.38</c:v>
                </c:pt>
                <c:pt idx="1427">
                  <c:v>-12.77</c:v>
                </c:pt>
                <c:pt idx="1428">
                  <c:v>-15.02</c:v>
                </c:pt>
                <c:pt idx="1429">
                  <c:v>-16.27</c:v>
                </c:pt>
                <c:pt idx="1430">
                  <c:v>-15.99</c:v>
                </c:pt>
                <c:pt idx="1431">
                  <c:v>-15.67</c:v>
                </c:pt>
                <c:pt idx="1432">
                  <c:v>-20.91</c:v>
                </c:pt>
                <c:pt idx="1433">
                  <c:v>-29.79</c:v>
                </c:pt>
                <c:pt idx="1434">
                  <c:v>-29.61</c:v>
                </c:pt>
                <c:pt idx="1435">
                  <c:v>-21.27</c:v>
                </c:pt>
                <c:pt idx="1436">
                  <c:v>-16.89</c:v>
                </c:pt>
                <c:pt idx="1437">
                  <c:v>-13.82</c:v>
                </c:pt>
                <c:pt idx="1438">
                  <c:v>-13.44</c:v>
                </c:pt>
                <c:pt idx="1439">
                  <c:v>-15</c:v>
                </c:pt>
                <c:pt idx="1440">
                  <c:v>-13.22</c:v>
                </c:pt>
                <c:pt idx="1441">
                  <c:v>-11.08</c:v>
                </c:pt>
                <c:pt idx="1442">
                  <c:v>-13.57</c:v>
                </c:pt>
                <c:pt idx="1443">
                  <c:v>-15.05</c:v>
                </c:pt>
                <c:pt idx="1444">
                  <c:v>-15.07</c:v>
                </c:pt>
                <c:pt idx="1445">
                  <c:v>-13.31</c:v>
                </c:pt>
                <c:pt idx="1446">
                  <c:v>-12.88</c:v>
                </c:pt>
                <c:pt idx="1447">
                  <c:v>-14.2</c:v>
                </c:pt>
                <c:pt idx="1448">
                  <c:v>-16.829999999999998</c:v>
                </c:pt>
                <c:pt idx="1449">
                  <c:v>-13.79</c:v>
                </c:pt>
                <c:pt idx="1450">
                  <c:v>-14.13</c:v>
                </c:pt>
                <c:pt idx="1451">
                  <c:v>-14.22</c:v>
                </c:pt>
                <c:pt idx="1452">
                  <c:v>-14.91</c:v>
                </c:pt>
                <c:pt idx="1453">
                  <c:v>-14.9</c:v>
                </c:pt>
                <c:pt idx="1454">
                  <c:v>-14.96</c:v>
                </c:pt>
                <c:pt idx="1455">
                  <c:v>-14.53</c:v>
                </c:pt>
                <c:pt idx="1456">
                  <c:v>-12.33</c:v>
                </c:pt>
                <c:pt idx="1457">
                  <c:v>-11.07</c:v>
                </c:pt>
                <c:pt idx="1458">
                  <c:v>-11.52</c:v>
                </c:pt>
                <c:pt idx="1459">
                  <c:v>-14.32</c:v>
                </c:pt>
                <c:pt idx="1460">
                  <c:v>-12.96</c:v>
                </c:pt>
                <c:pt idx="1461">
                  <c:v>-12.7</c:v>
                </c:pt>
                <c:pt idx="1462">
                  <c:v>-14.7</c:v>
                </c:pt>
                <c:pt idx="1463">
                  <c:v>-11.78</c:v>
                </c:pt>
                <c:pt idx="1464">
                  <c:v>-10.87</c:v>
                </c:pt>
                <c:pt idx="1465">
                  <c:v>-11.52</c:v>
                </c:pt>
                <c:pt idx="1466">
                  <c:v>-11.95</c:v>
                </c:pt>
                <c:pt idx="1467">
                  <c:v>-11.63</c:v>
                </c:pt>
                <c:pt idx="1468">
                  <c:v>-12.11</c:v>
                </c:pt>
                <c:pt idx="1469">
                  <c:v>-13.78</c:v>
                </c:pt>
                <c:pt idx="1470">
                  <c:v>-14.2</c:v>
                </c:pt>
                <c:pt idx="1471">
                  <c:v>-13.96</c:v>
                </c:pt>
                <c:pt idx="1472">
                  <c:v>-14.67</c:v>
                </c:pt>
                <c:pt idx="1473">
                  <c:v>-16.8</c:v>
                </c:pt>
                <c:pt idx="1474">
                  <c:v>-16.170000000000002</c:v>
                </c:pt>
                <c:pt idx="1475">
                  <c:v>-12.47</c:v>
                </c:pt>
                <c:pt idx="1476">
                  <c:v>-11.77</c:v>
                </c:pt>
                <c:pt idx="1477">
                  <c:v>-13.6</c:v>
                </c:pt>
                <c:pt idx="1478">
                  <c:v>-16.03</c:v>
                </c:pt>
                <c:pt idx="1479">
                  <c:v>-17.3</c:v>
                </c:pt>
                <c:pt idx="1480">
                  <c:v>-13.03</c:v>
                </c:pt>
                <c:pt idx="1481">
                  <c:v>-14.72</c:v>
                </c:pt>
                <c:pt idx="1482">
                  <c:v>-16.600000000000001</c:v>
                </c:pt>
                <c:pt idx="1483">
                  <c:v>-20.6</c:v>
                </c:pt>
                <c:pt idx="1484">
                  <c:v>-31</c:v>
                </c:pt>
                <c:pt idx="1485">
                  <c:v>-31.37</c:v>
                </c:pt>
                <c:pt idx="1486">
                  <c:v>-22.01</c:v>
                </c:pt>
                <c:pt idx="1487">
                  <c:v>-19.97</c:v>
                </c:pt>
                <c:pt idx="1488">
                  <c:v>-18.8</c:v>
                </c:pt>
                <c:pt idx="1489">
                  <c:v>-18.79</c:v>
                </c:pt>
                <c:pt idx="1490">
                  <c:v>-13.98</c:v>
                </c:pt>
                <c:pt idx="1491">
                  <c:v>-11.82</c:v>
                </c:pt>
                <c:pt idx="1492">
                  <c:v>-11.54</c:v>
                </c:pt>
                <c:pt idx="1493">
                  <c:v>-15.26</c:v>
                </c:pt>
                <c:pt idx="1494">
                  <c:v>-15.52</c:v>
                </c:pt>
                <c:pt idx="1495">
                  <c:v>-14.3</c:v>
                </c:pt>
                <c:pt idx="1496">
                  <c:v>-16.559999999999999</c:v>
                </c:pt>
                <c:pt idx="1497">
                  <c:v>-16.920000000000002</c:v>
                </c:pt>
                <c:pt idx="1498">
                  <c:v>-15.72</c:v>
                </c:pt>
                <c:pt idx="1499">
                  <c:v>-11.96</c:v>
                </c:pt>
                <c:pt idx="1500">
                  <c:v>-13.18</c:v>
                </c:pt>
                <c:pt idx="1501">
                  <c:v>-13.67</c:v>
                </c:pt>
                <c:pt idx="1502">
                  <c:v>-12.76</c:v>
                </c:pt>
                <c:pt idx="1503">
                  <c:v>-14.13</c:v>
                </c:pt>
                <c:pt idx="1504">
                  <c:v>-15.04</c:v>
                </c:pt>
                <c:pt idx="1505">
                  <c:v>-15.42</c:v>
                </c:pt>
                <c:pt idx="1506">
                  <c:v>-14.68</c:v>
                </c:pt>
                <c:pt idx="1507">
                  <c:v>-14.91</c:v>
                </c:pt>
                <c:pt idx="1508">
                  <c:v>-14.29</c:v>
                </c:pt>
                <c:pt idx="1509">
                  <c:v>-17.3</c:v>
                </c:pt>
                <c:pt idx="1510">
                  <c:v>-15.01</c:v>
                </c:pt>
                <c:pt idx="1511">
                  <c:v>-15.27</c:v>
                </c:pt>
                <c:pt idx="1512">
                  <c:v>-15.88</c:v>
                </c:pt>
                <c:pt idx="1513">
                  <c:v>-14.8</c:v>
                </c:pt>
                <c:pt idx="1514">
                  <c:v>-14.76</c:v>
                </c:pt>
                <c:pt idx="1515">
                  <c:v>-13.83</c:v>
                </c:pt>
                <c:pt idx="1516">
                  <c:v>-12.74</c:v>
                </c:pt>
                <c:pt idx="1517">
                  <c:v>-12.27</c:v>
                </c:pt>
                <c:pt idx="1518">
                  <c:v>-11.29</c:v>
                </c:pt>
                <c:pt idx="1519">
                  <c:v>-12.02</c:v>
                </c:pt>
                <c:pt idx="1520">
                  <c:v>-12.66</c:v>
                </c:pt>
                <c:pt idx="1521">
                  <c:v>-14.46</c:v>
                </c:pt>
                <c:pt idx="1522">
                  <c:v>-13.51</c:v>
                </c:pt>
                <c:pt idx="1523">
                  <c:v>-13.01</c:v>
                </c:pt>
                <c:pt idx="1524">
                  <c:v>-12.41</c:v>
                </c:pt>
                <c:pt idx="1525">
                  <c:v>-10.09</c:v>
                </c:pt>
                <c:pt idx="1526">
                  <c:v>-10.48</c:v>
                </c:pt>
                <c:pt idx="1527">
                  <c:v>-14.38</c:v>
                </c:pt>
                <c:pt idx="1528">
                  <c:v>-17.309999999999999</c:v>
                </c:pt>
                <c:pt idx="1529">
                  <c:v>-14.61</c:v>
                </c:pt>
                <c:pt idx="1530">
                  <c:v>-14.73</c:v>
                </c:pt>
                <c:pt idx="1531">
                  <c:v>-13.22</c:v>
                </c:pt>
                <c:pt idx="1532">
                  <c:v>-13.25</c:v>
                </c:pt>
                <c:pt idx="1533">
                  <c:v>-18.16</c:v>
                </c:pt>
                <c:pt idx="1534">
                  <c:v>-20.97</c:v>
                </c:pt>
                <c:pt idx="1535">
                  <c:v>-27.66</c:v>
                </c:pt>
                <c:pt idx="1536">
                  <c:v>-34.67</c:v>
                </c:pt>
                <c:pt idx="1537">
                  <c:v>-25.57</c:v>
                </c:pt>
                <c:pt idx="1538">
                  <c:v>-18.89</c:v>
                </c:pt>
                <c:pt idx="1539">
                  <c:v>-16.010000000000002</c:v>
                </c:pt>
                <c:pt idx="1540">
                  <c:v>-12.94</c:v>
                </c:pt>
                <c:pt idx="1541">
                  <c:v>-12.85</c:v>
                </c:pt>
                <c:pt idx="1542">
                  <c:v>-16.57</c:v>
                </c:pt>
                <c:pt idx="1543">
                  <c:v>-15.48</c:v>
                </c:pt>
                <c:pt idx="1544">
                  <c:v>-12.92</c:v>
                </c:pt>
                <c:pt idx="1545">
                  <c:v>-15.41</c:v>
                </c:pt>
                <c:pt idx="1546">
                  <c:v>-15.19</c:v>
                </c:pt>
                <c:pt idx="1547">
                  <c:v>-14.26</c:v>
                </c:pt>
                <c:pt idx="1548">
                  <c:v>-13.64</c:v>
                </c:pt>
                <c:pt idx="1549">
                  <c:v>-13.72</c:v>
                </c:pt>
                <c:pt idx="1550">
                  <c:v>-15.36</c:v>
                </c:pt>
                <c:pt idx="1551">
                  <c:v>-15.44</c:v>
                </c:pt>
                <c:pt idx="1552">
                  <c:v>-12.94</c:v>
                </c:pt>
                <c:pt idx="1553">
                  <c:v>-12.95</c:v>
                </c:pt>
                <c:pt idx="1554">
                  <c:v>-11.46</c:v>
                </c:pt>
                <c:pt idx="1555">
                  <c:v>-13.71</c:v>
                </c:pt>
                <c:pt idx="1556">
                  <c:v>-12.52</c:v>
                </c:pt>
                <c:pt idx="1557">
                  <c:v>-11.73</c:v>
                </c:pt>
                <c:pt idx="1558">
                  <c:v>-13.35</c:v>
                </c:pt>
                <c:pt idx="1559">
                  <c:v>-12.44</c:v>
                </c:pt>
                <c:pt idx="1560">
                  <c:v>-12</c:v>
                </c:pt>
                <c:pt idx="1561">
                  <c:v>-13.26</c:v>
                </c:pt>
                <c:pt idx="1562">
                  <c:v>-13.78</c:v>
                </c:pt>
                <c:pt idx="1563">
                  <c:v>-14.31</c:v>
                </c:pt>
                <c:pt idx="1564">
                  <c:v>-13.43</c:v>
                </c:pt>
                <c:pt idx="1565">
                  <c:v>-11.92</c:v>
                </c:pt>
                <c:pt idx="1566">
                  <c:v>-11.75</c:v>
                </c:pt>
                <c:pt idx="1567">
                  <c:v>-12.94</c:v>
                </c:pt>
                <c:pt idx="1568">
                  <c:v>-13.1</c:v>
                </c:pt>
                <c:pt idx="1569">
                  <c:v>-14.74</c:v>
                </c:pt>
                <c:pt idx="1570">
                  <c:v>-12.64</c:v>
                </c:pt>
                <c:pt idx="1571">
                  <c:v>-10.81</c:v>
                </c:pt>
                <c:pt idx="1572">
                  <c:v>-15.21</c:v>
                </c:pt>
                <c:pt idx="1573">
                  <c:v>-14.76</c:v>
                </c:pt>
                <c:pt idx="1574">
                  <c:v>-12.78</c:v>
                </c:pt>
                <c:pt idx="1575">
                  <c:v>-12.98</c:v>
                </c:pt>
                <c:pt idx="1576">
                  <c:v>-14.45</c:v>
                </c:pt>
                <c:pt idx="1577">
                  <c:v>-13.99</c:v>
                </c:pt>
                <c:pt idx="1578">
                  <c:v>-10.88</c:v>
                </c:pt>
                <c:pt idx="1579">
                  <c:v>-12.46</c:v>
                </c:pt>
                <c:pt idx="1580">
                  <c:v>-13.53</c:v>
                </c:pt>
                <c:pt idx="1581">
                  <c:v>-12.71</c:v>
                </c:pt>
                <c:pt idx="1582">
                  <c:v>-14.12</c:v>
                </c:pt>
                <c:pt idx="1583">
                  <c:v>-15.65</c:v>
                </c:pt>
                <c:pt idx="1584">
                  <c:v>-16.23</c:v>
                </c:pt>
                <c:pt idx="1585">
                  <c:v>-17.940000000000001</c:v>
                </c:pt>
                <c:pt idx="1586">
                  <c:v>-22.32</c:v>
                </c:pt>
                <c:pt idx="1587">
                  <c:v>-30.9</c:v>
                </c:pt>
                <c:pt idx="1588">
                  <c:v>-49.22</c:v>
                </c:pt>
                <c:pt idx="1589">
                  <c:v>-55.56</c:v>
                </c:pt>
                <c:pt idx="1590">
                  <c:v>-56.95</c:v>
                </c:pt>
                <c:pt idx="1591">
                  <c:v>-58.5</c:v>
                </c:pt>
                <c:pt idx="1592">
                  <c:v>-60.23</c:v>
                </c:pt>
                <c:pt idx="1593">
                  <c:v>-56.21</c:v>
                </c:pt>
                <c:pt idx="1594">
                  <c:v>-54.32</c:v>
                </c:pt>
                <c:pt idx="1595">
                  <c:v>-54.27</c:v>
                </c:pt>
                <c:pt idx="1596">
                  <c:v>-56.84</c:v>
                </c:pt>
                <c:pt idx="1597">
                  <c:v>-57.16</c:v>
                </c:pt>
                <c:pt idx="1598">
                  <c:v>-54.3</c:v>
                </c:pt>
                <c:pt idx="1599">
                  <c:v>-52.47</c:v>
                </c:pt>
                <c:pt idx="1600">
                  <c:v>-57.95</c:v>
                </c:pt>
                <c:pt idx="1601">
                  <c:v>-56.58</c:v>
                </c:pt>
                <c:pt idx="1602">
                  <c:v>-56.6</c:v>
                </c:pt>
                <c:pt idx="1603">
                  <c:v>-59.13</c:v>
                </c:pt>
                <c:pt idx="1604">
                  <c:v>-58.85</c:v>
                </c:pt>
                <c:pt idx="1605">
                  <c:v>-54.38</c:v>
                </c:pt>
                <c:pt idx="1606">
                  <c:v>-54.75</c:v>
                </c:pt>
                <c:pt idx="1607">
                  <c:v>-55.75</c:v>
                </c:pt>
                <c:pt idx="1608">
                  <c:v>-55.41</c:v>
                </c:pt>
                <c:pt idx="1609">
                  <c:v>-54.48</c:v>
                </c:pt>
                <c:pt idx="1610">
                  <c:v>-54.74</c:v>
                </c:pt>
                <c:pt idx="1611">
                  <c:v>-54.58</c:v>
                </c:pt>
                <c:pt idx="1612">
                  <c:v>-54.58</c:v>
                </c:pt>
                <c:pt idx="1613">
                  <c:v>-54.77</c:v>
                </c:pt>
                <c:pt idx="1614">
                  <c:v>-55.09</c:v>
                </c:pt>
                <c:pt idx="1615">
                  <c:v>-56.85</c:v>
                </c:pt>
                <c:pt idx="1616">
                  <c:v>-57.25</c:v>
                </c:pt>
                <c:pt idx="1617">
                  <c:v>-56.04</c:v>
                </c:pt>
                <c:pt idx="1618">
                  <c:v>-56.9</c:v>
                </c:pt>
                <c:pt idx="1619">
                  <c:v>-56.62</c:v>
                </c:pt>
                <c:pt idx="1620">
                  <c:v>-57.9</c:v>
                </c:pt>
                <c:pt idx="1621">
                  <c:v>-58.31</c:v>
                </c:pt>
                <c:pt idx="1622">
                  <c:v>-54.65</c:v>
                </c:pt>
                <c:pt idx="1623">
                  <c:v>-54.72</c:v>
                </c:pt>
                <c:pt idx="1624">
                  <c:v>-58.4</c:v>
                </c:pt>
                <c:pt idx="1625">
                  <c:v>-57.8</c:v>
                </c:pt>
                <c:pt idx="1626">
                  <c:v>-57.31</c:v>
                </c:pt>
                <c:pt idx="1627">
                  <c:v>-58.13</c:v>
                </c:pt>
                <c:pt idx="1628">
                  <c:v>-59.2</c:v>
                </c:pt>
                <c:pt idx="1629">
                  <c:v>-62.14</c:v>
                </c:pt>
                <c:pt idx="1630">
                  <c:v>-56.99</c:v>
                </c:pt>
                <c:pt idx="1631">
                  <c:v>-55.33</c:v>
                </c:pt>
                <c:pt idx="1632">
                  <c:v>-54.48</c:v>
                </c:pt>
                <c:pt idx="1633">
                  <c:v>-56.08</c:v>
                </c:pt>
                <c:pt idx="1634">
                  <c:v>-54.68</c:v>
                </c:pt>
                <c:pt idx="1635">
                  <c:v>-54.8</c:v>
                </c:pt>
                <c:pt idx="1636">
                  <c:v>-53.8</c:v>
                </c:pt>
                <c:pt idx="1637">
                  <c:v>-57.17</c:v>
                </c:pt>
                <c:pt idx="1638">
                  <c:v>-41.83</c:v>
                </c:pt>
                <c:pt idx="1639">
                  <c:v>-27.95</c:v>
                </c:pt>
                <c:pt idx="1640">
                  <c:v>-19.86</c:v>
                </c:pt>
                <c:pt idx="1641">
                  <c:v>-14.5</c:v>
                </c:pt>
                <c:pt idx="1642">
                  <c:v>-11.47</c:v>
                </c:pt>
                <c:pt idx="1643">
                  <c:v>-12.04</c:v>
                </c:pt>
                <c:pt idx="1644">
                  <c:v>-14.51</c:v>
                </c:pt>
                <c:pt idx="1645">
                  <c:v>-14.48</c:v>
                </c:pt>
                <c:pt idx="1646">
                  <c:v>-13.93</c:v>
                </c:pt>
                <c:pt idx="1647">
                  <c:v>-12.29</c:v>
                </c:pt>
                <c:pt idx="1648">
                  <c:v>-12.74</c:v>
                </c:pt>
                <c:pt idx="1649">
                  <c:v>-14.06</c:v>
                </c:pt>
                <c:pt idx="1650">
                  <c:v>-12.65</c:v>
                </c:pt>
                <c:pt idx="1651">
                  <c:v>-15.62</c:v>
                </c:pt>
                <c:pt idx="1652">
                  <c:v>-16.760000000000002</c:v>
                </c:pt>
                <c:pt idx="1653">
                  <c:v>-13.68</c:v>
                </c:pt>
                <c:pt idx="1654">
                  <c:v>-13.61</c:v>
                </c:pt>
                <c:pt idx="1655">
                  <c:v>-15.46</c:v>
                </c:pt>
                <c:pt idx="1656">
                  <c:v>-12.9</c:v>
                </c:pt>
                <c:pt idx="1657">
                  <c:v>-12.79</c:v>
                </c:pt>
                <c:pt idx="1658">
                  <c:v>-11.94</c:v>
                </c:pt>
                <c:pt idx="1659">
                  <c:v>-10.34</c:v>
                </c:pt>
                <c:pt idx="1660">
                  <c:v>-10.99</c:v>
                </c:pt>
                <c:pt idx="1661">
                  <c:v>-14.31</c:v>
                </c:pt>
                <c:pt idx="1662">
                  <c:v>-15.94</c:v>
                </c:pt>
                <c:pt idx="1663">
                  <c:v>-14.34</c:v>
                </c:pt>
                <c:pt idx="1664">
                  <c:v>-13.49</c:v>
                </c:pt>
                <c:pt idx="1665">
                  <c:v>-13.68</c:v>
                </c:pt>
                <c:pt idx="1666">
                  <c:v>-14.07</c:v>
                </c:pt>
                <c:pt idx="1667">
                  <c:v>-12.69</c:v>
                </c:pt>
                <c:pt idx="1668">
                  <c:v>-11.96</c:v>
                </c:pt>
                <c:pt idx="1669">
                  <c:v>-12.88</c:v>
                </c:pt>
                <c:pt idx="1670">
                  <c:v>-13.49</c:v>
                </c:pt>
                <c:pt idx="1671">
                  <c:v>-13.76</c:v>
                </c:pt>
                <c:pt idx="1672">
                  <c:v>-13.7</c:v>
                </c:pt>
                <c:pt idx="1673">
                  <c:v>-11.77</c:v>
                </c:pt>
                <c:pt idx="1674">
                  <c:v>-10.33</c:v>
                </c:pt>
                <c:pt idx="1675">
                  <c:v>-11.14</c:v>
                </c:pt>
                <c:pt idx="1676">
                  <c:v>-14.58</c:v>
                </c:pt>
                <c:pt idx="1677">
                  <c:v>-12.29</c:v>
                </c:pt>
                <c:pt idx="1678">
                  <c:v>-11.32</c:v>
                </c:pt>
                <c:pt idx="1679">
                  <c:v>-11.48</c:v>
                </c:pt>
                <c:pt idx="1680">
                  <c:v>-12.77</c:v>
                </c:pt>
                <c:pt idx="1681">
                  <c:v>-11.75</c:v>
                </c:pt>
                <c:pt idx="1682">
                  <c:v>-9.84</c:v>
                </c:pt>
                <c:pt idx="1683">
                  <c:v>-11.38</c:v>
                </c:pt>
                <c:pt idx="1684">
                  <c:v>-12.94</c:v>
                </c:pt>
                <c:pt idx="1685">
                  <c:v>-14.01</c:v>
                </c:pt>
                <c:pt idx="1686">
                  <c:v>-18.23</c:v>
                </c:pt>
                <c:pt idx="1687">
                  <c:v>-16.53</c:v>
                </c:pt>
                <c:pt idx="1688">
                  <c:v>-21.58</c:v>
                </c:pt>
                <c:pt idx="1689">
                  <c:v>-31.18</c:v>
                </c:pt>
                <c:pt idx="1690">
                  <c:v>-27.97</c:v>
                </c:pt>
                <c:pt idx="1691">
                  <c:v>-19.32</c:v>
                </c:pt>
                <c:pt idx="1692">
                  <c:v>-18.41</c:v>
                </c:pt>
                <c:pt idx="1693">
                  <c:v>-15.57</c:v>
                </c:pt>
                <c:pt idx="1694">
                  <c:v>-15.68</c:v>
                </c:pt>
                <c:pt idx="1695">
                  <c:v>-13.87</c:v>
                </c:pt>
                <c:pt idx="1696">
                  <c:v>-13.31</c:v>
                </c:pt>
                <c:pt idx="1697">
                  <c:v>-14.73</c:v>
                </c:pt>
                <c:pt idx="1698">
                  <c:v>-13.19</c:v>
                </c:pt>
                <c:pt idx="1699">
                  <c:v>-12.24</c:v>
                </c:pt>
                <c:pt idx="1700">
                  <c:v>-13.73</c:v>
                </c:pt>
                <c:pt idx="1701">
                  <c:v>-12.23</c:v>
                </c:pt>
                <c:pt idx="1702">
                  <c:v>-13.12</c:v>
                </c:pt>
                <c:pt idx="1703">
                  <c:v>-16.97</c:v>
                </c:pt>
                <c:pt idx="1704">
                  <c:v>-14.57</c:v>
                </c:pt>
                <c:pt idx="1705">
                  <c:v>-16.87</c:v>
                </c:pt>
                <c:pt idx="1706">
                  <c:v>-13.72</c:v>
                </c:pt>
                <c:pt idx="1707">
                  <c:v>-13.05</c:v>
                </c:pt>
                <c:pt idx="1708">
                  <c:v>-12.42</c:v>
                </c:pt>
                <c:pt idx="1709">
                  <c:v>-12.63</c:v>
                </c:pt>
                <c:pt idx="1710">
                  <c:v>-12.95</c:v>
                </c:pt>
                <c:pt idx="1711">
                  <c:v>-12.38</c:v>
                </c:pt>
                <c:pt idx="1712">
                  <c:v>-11.16</c:v>
                </c:pt>
                <c:pt idx="1713">
                  <c:v>-12.44</c:v>
                </c:pt>
                <c:pt idx="1714">
                  <c:v>-12.28</c:v>
                </c:pt>
                <c:pt idx="1715">
                  <c:v>-12.29</c:v>
                </c:pt>
                <c:pt idx="1716">
                  <c:v>-13.53</c:v>
                </c:pt>
                <c:pt idx="1717">
                  <c:v>-13.01</c:v>
                </c:pt>
                <c:pt idx="1718">
                  <c:v>-15.6</c:v>
                </c:pt>
                <c:pt idx="1719">
                  <c:v>-13.66</c:v>
                </c:pt>
                <c:pt idx="1720">
                  <c:v>-12.46</c:v>
                </c:pt>
                <c:pt idx="1721">
                  <c:v>-11.68</c:v>
                </c:pt>
                <c:pt idx="1722">
                  <c:v>-12.71</c:v>
                </c:pt>
                <c:pt idx="1723">
                  <c:v>-13.96</c:v>
                </c:pt>
                <c:pt idx="1724">
                  <c:v>-13.46</c:v>
                </c:pt>
                <c:pt idx="1725">
                  <c:v>-12.27</c:v>
                </c:pt>
                <c:pt idx="1726">
                  <c:v>-12.14</c:v>
                </c:pt>
                <c:pt idx="1727">
                  <c:v>-12.11</c:v>
                </c:pt>
                <c:pt idx="1728">
                  <c:v>-11.45</c:v>
                </c:pt>
                <c:pt idx="1729">
                  <c:v>-9.41</c:v>
                </c:pt>
                <c:pt idx="1730">
                  <c:v>-11.35</c:v>
                </c:pt>
                <c:pt idx="1731">
                  <c:v>-12.15</c:v>
                </c:pt>
                <c:pt idx="1732">
                  <c:v>-17.22</c:v>
                </c:pt>
                <c:pt idx="1733">
                  <c:v>-13.53</c:v>
                </c:pt>
                <c:pt idx="1734">
                  <c:v>-11.33</c:v>
                </c:pt>
                <c:pt idx="1735">
                  <c:v>-13.46</c:v>
                </c:pt>
                <c:pt idx="1736">
                  <c:v>-14</c:v>
                </c:pt>
                <c:pt idx="1737">
                  <c:v>-15.99</c:v>
                </c:pt>
                <c:pt idx="1738">
                  <c:v>-15.55</c:v>
                </c:pt>
                <c:pt idx="1739">
                  <c:v>-17.22</c:v>
                </c:pt>
                <c:pt idx="1740">
                  <c:v>-23.46</c:v>
                </c:pt>
                <c:pt idx="1741">
                  <c:v>-29.15</c:v>
                </c:pt>
                <c:pt idx="1742">
                  <c:v>-23.84</c:v>
                </c:pt>
                <c:pt idx="1743">
                  <c:v>-17.43</c:v>
                </c:pt>
                <c:pt idx="1744">
                  <c:v>-14.86</c:v>
                </c:pt>
                <c:pt idx="1745">
                  <c:v>-13.25</c:v>
                </c:pt>
                <c:pt idx="1746">
                  <c:v>-12.11</c:v>
                </c:pt>
                <c:pt idx="1747">
                  <c:v>-12.17</c:v>
                </c:pt>
                <c:pt idx="1748">
                  <c:v>-12.89</c:v>
                </c:pt>
                <c:pt idx="1749">
                  <c:v>-13.61</c:v>
                </c:pt>
                <c:pt idx="1750">
                  <c:v>-10.95</c:v>
                </c:pt>
                <c:pt idx="1751">
                  <c:v>-10.55</c:v>
                </c:pt>
                <c:pt idx="1752">
                  <c:v>-13.49</c:v>
                </c:pt>
                <c:pt idx="1753">
                  <c:v>-12.05</c:v>
                </c:pt>
                <c:pt idx="1754">
                  <c:v>-12.19</c:v>
                </c:pt>
                <c:pt idx="1755">
                  <c:v>-11.29</c:v>
                </c:pt>
                <c:pt idx="1756">
                  <c:v>-12.35</c:v>
                </c:pt>
                <c:pt idx="1757">
                  <c:v>-14.1</c:v>
                </c:pt>
                <c:pt idx="1758">
                  <c:v>-12.62</c:v>
                </c:pt>
                <c:pt idx="1759">
                  <c:v>-9.3800000000000008</c:v>
                </c:pt>
                <c:pt idx="1760">
                  <c:v>-9.1300000000000008</c:v>
                </c:pt>
                <c:pt idx="1761">
                  <c:v>-11.57</c:v>
                </c:pt>
                <c:pt idx="1762">
                  <c:v>-13.51</c:v>
                </c:pt>
                <c:pt idx="1763">
                  <c:v>-14.27</c:v>
                </c:pt>
                <c:pt idx="1764">
                  <c:v>-12.38</c:v>
                </c:pt>
                <c:pt idx="1765">
                  <c:v>-14.25</c:v>
                </c:pt>
                <c:pt idx="1766">
                  <c:v>-17.46</c:v>
                </c:pt>
                <c:pt idx="1767">
                  <c:v>-15.75</c:v>
                </c:pt>
                <c:pt idx="1768">
                  <c:v>-12.56</c:v>
                </c:pt>
                <c:pt idx="1769">
                  <c:v>-12.57</c:v>
                </c:pt>
                <c:pt idx="1770">
                  <c:v>-13.12</c:v>
                </c:pt>
                <c:pt idx="1771">
                  <c:v>-13.89</c:v>
                </c:pt>
                <c:pt idx="1772">
                  <c:v>-15.2</c:v>
                </c:pt>
                <c:pt idx="1773">
                  <c:v>-12.6</c:v>
                </c:pt>
                <c:pt idx="1774">
                  <c:v>-12.58</c:v>
                </c:pt>
                <c:pt idx="1775">
                  <c:v>-13.8</c:v>
                </c:pt>
                <c:pt idx="1776">
                  <c:v>-13.78</c:v>
                </c:pt>
                <c:pt idx="1777">
                  <c:v>-14.18</c:v>
                </c:pt>
                <c:pt idx="1778">
                  <c:v>-12.96</c:v>
                </c:pt>
                <c:pt idx="1779">
                  <c:v>-13.25</c:v>
                </c:pt>
                <c:pt idx="1780">
                  <c:v>-15.56</c:v>
                </c:pt>
                <c:pt idx="1781">
                  <c:v>-13.1</c:v>
                </c:pt>
                <c:pt idx="1782">
                  <c:v>-13.31</c:v>
                </c:pt>
                <c:pt idx="1783">
                  <c:v>-13.31</c:v>
                </c:pt>
                <c:pt idx="1784">
                  <c:v>-12.36</c:v>
                </c:pt>
                <c:pt idx="1785">
                  <c:v>-11.92</c:v>
                </c:pt>
                <c:pt idx="1786">
                  <c:v>-14.13</c:v>
                </c:pt>
                <c:pt idx="1787">
                  <c:v>-12.15</c:v>
                </c:pt>
                <c:pt idx="1788">
                  <c:v>-13.71</c:v>
                </c:pt>
                <c:pt idx="1789">
                  <c:v>-15.92</c:v>
                </c:pt>
                <c:pt idx="1790">
                  <c:v>-17.62</c:v>
                </c:pt>
                <c:pt idx="1791">
                  <c:v>-24.24</c:v>
                </c:pt>
                <c:pt idx="1792">
                  <c:v>-34.869999999999997</c:v>
                </c:pt>
                <c:pt idx="1793">
                  <c:v>-25.2</c:v>
                </c:pt>
                <c:pt idx="1794">
                  <c:v>-17.97</c:v>
                </c:pt>
                <c:pt idx="1795">
                  <c:v>-16.03</c:v>
                </c:pt>
                <c:pt idx="1796">
                  <c:v>-13.6</c:v>
                </c:pt>
                <c:pt idx="1797">
                  <c:v>-15.38</c:v>
                </c:pt>
                <c:pt idx="1798">
                  <c:v>-14.07</c:v>
                </c:pt>
                <c:pt idx="1799">
                  <c:v>-12.57</c:v>
                </c:pt>
                <c:pt idx="1800">
                  <c:v>-11.98</c:v>
                </c:pt>
                <c:pt idx="1801">
                  <c:v>-11.35</c:v>
                </c:pt>
                <c:pt idx="1802">
                  <c:v>-13.36</c:v>
                </c:pt>
                <c:pt idx="1803">
                  <c:v>-11.27</c:v>
                </c:pt>
                <c:pt idx="1804">
                  <c:v>-11.74</c:v>
                </c:pt>
                <c:pt idx="1805">
                  <c:v>-12.32</c:v>
                </c:pt>
                <c:pt idx="1806">
                  <c:v>-12.41</c:v>
                </c:pt>
                <c:pt idx="1807">
                  <c:v>-14.67</c:v>
                </c:pt>
                <c:pt idx="1808">
                  <c:v>-15.45</c:v>
                </c:pt>
                <c:pt idx="1809">
                  <c:v>-15.02</c:v>
                </c:pt>
                <c:pt idx="1810">
                  <c:v>-15.38</c:v>
                </c:pt>
                <c:pt idx="1811">
                  <c:v>-14.84</c:v>
                </c:pt>
                <c:pt idx="1812">
                  <c:v>-12.36</c:v>
                </c:pt>
                <c:pt idx="1813">
                  <c:v>-13.22</c:v>
                </c:pt>
                <c:pt idx="1814">
                  <c:v>-14.47</c:v>
                </c:pt>
                <c:pt idx="1815">
                  <c:v>-16.2</c:v>
                </c:pt>
                <c:pt idx="1816">
                  <c:v>-13.81</c:v>
                </c:pt>
                <c:pt idx="1817">
                  <c:v>-11.21</c:v>
                </c:pt>
                <c:pt idx="1818">
                  <c:v>-12.93</c:v>
                </c:pt>
                <c:pt idx="1819">
                  <c:v>-15.57</c:v>
                </c:pt>
                <c:pt idx="1820">
                  <c:v>-12.66</c:v>
                </c:pt>
                <c:pt idx="1821">
                  <c:v>-11.67</c:v>
                </c:pt>
                <c:pt idx="1822">
                  <c:v>-17.39</c:v>
                </c:pt>
                <c:pt idx="1823">
                  <c:v>-14.23</c:v>
                </c:pt>
                <c:pt idx="1824">
                  <c:v>-13.01</c:v>
                </c:pt>
                <c:pt idx="1825">
                  <c:v>-13.35</c:v>
                </c:pt>
                <c:pt idx="1826">
                  <c:v>-13.4</c:v>
                </c:pt>
                <c:pt idx="1827">
                  <c:v>-13.08</c:v>
                </c:pt>
                <c:pt idx="1828">
                  <c:v>-12.06</c:v>
                </c:pt>
                <c:pt idx="1829">
                  <c:v>-14.23</c:v>
                </c:pt>
                <c:pt idx="1830">
                  <c:v>-13.13</c:v>
                </c:pt>
                <c:pt idx="1831">
                  <c:v>-8.77</c:v>
                </c:pt>
                <c:pt idx="1832">
                  <c:v>-9.09</c:v>
                </c:pt>
                <c:pt idx="1833">
                  <c:v>-12.79</c:v>
                </c:pt>
                <c:pt idx="1834">
                  <c:v>-12.59</c:v>
                </c:pt>
                <c:pt idx="1835">
                  <c:v>-13.89</c:v>
                </c:pt>
                <c:pt idx="1836">
                  <c:v>-13.22</c:v>
                </c:pt>
                <c:pt idx="1837">
                  <c:v>-15.2</c:v>
                </c:pt>
                <c:pt idx="1838">
                  <c:v>-13.94</c:v>
                </c:pt>
                <c:pt idx="1839">
                  <c:v>-16.09</c:v>
                </c:pt>
                <c:pt idx="1840">
                  <c:v>-15.63</c:v>
                </c:pt>
                <c:pt idx="1841">
                  <c:v>-17.989999999999998</c:v>
                </c:pt>
                <c:pt idx="1842">
                  <c:v>-22.99</c:v>
                </c:pt>
                <c:pt idx="1843">
                  <c:v>-30.03</c:v>
                </c:pt>
                <c:pt idx="1844">
                  <c:v>-27</c:v>
                </c:pt>
                <c:pt idx="1845">
                  <c:v>-18.600000000000001</c:v>
                </c:pt>
                <c:pt idx="1846">
                  <c:v>-15.68</c:v>
                </c:pt>
                <c:pt idx="1847">
                  <c:v>-13.35</c:v>
                </c:pt>
                <c:pt idx="1848">
                  <c:v>-11.16</c:v>
                </c:pt>
                <c:pt idx="1849">
                  <c:v>-11.17</c:v>
                </c:pt>
                <c:pt idx="1850">
                  <c:v>-15.98</c:v>
                </c:pt>
                <c:pt idx="1851">
                  <c:v>-15.34</c:v>
                </c:pt>
                <c:pt idx="1852">
                  <c:v>-13.76</c:v>
                </c:pt>
                <c:pt idx="1853">
                  <c:v>-13.34</c:v>
                </c:pt>
                <c:pt idx="1854">
                  <c:v>-15.22</c:v>
                </c:pt>
                <c:pt idx="1855">
                  <c:v>-14.22</c:v>
                </c:pt>
                <c:pt idx="1856">
                  <c:v>-14.84</c:v>
                </c:pt>
                <c:pt idx="1857">
                  <c:v>-16.22</c:v>
                </c:pt>
                <c:pt idx="1858">
                  <c:v>-13.28</c:v>
                </c:pt>
                <c:pt idx="1859">
                  <c:v>-13.75</c:v>
                </c:pt>
                <c:pt idx="1860">
                  <c:v>-13.23</c:v>
                </c:pt>
                <c:pt idx="1861">
                  <c:v>-12.58</c:v>
                </c:pt>
                <c:pt idx="1862">
                  <c:v>-12.44</c:v>
                </c:pt>
                <c:pt idx="1863">
                  <c:v>-12.17</c:v>
                </c:pt>
                <c:pt idx="1864">
                  <c:v>-11.75</c:v>
                </c:pt>
                <c:pt idx="1865">
                  <c:v>-12.38</c:v>
                </c:pt>
                <c:pt idx="1866">
                  <c:v>-12.47</c:v>
                </c:pt>
                <c:pt idx="1867">
                  <c:v>-11.31</c:v>
                </c:pt>
                <c:pt idx="1868">
                  <c:v>-11.73</c:v>
                </c:pt>
                <c:pt idx="1869">
                  <c:v>-10.85</c:v>
                </c:pt>
                <c:pt idx="1870">
                  <c:v>-12.83</c:v>
                </c:pt>
                <c:pt idx="1871">
                  <c:v>-13.84</c:v>
                </c:pt>
                <c:pt idx="1872">
                  <c:v>-15.93</c:v>
                </c:pt>
                <c:pt idx="1873">
                  <c:v>-13.57</c:v>
                </c:pt>
                <c:pt idx="1874">
                  <c:v>-12.98</c:v>
                </c:pt>
                <c:pt idx="1875">
                  <c:v>-13.34</c:v>
                </c:pt>
                <c:pt idx="1876">
                  <c:v>-16.45</c:v>
                </c:pt>
                <c:pt idx="1877">
                  <c:v>-14.05</c:v>
                </c:pt>
                <c:pt idx="1878">
                  <c:v>-12.64</c:v>
                </c:pt>
                <c:pt idx="1879">
                  <c:v>-12.52</c:v>
                </c:pt>
                <c:pt idx="1880">
                  <c:v>-12.28</c:v>
                </c:pt>
                <c:pt idx="1881">
                  <c:v>-10.9</c:v>
                </c:pt>
                <c:pt idx="1882">
                  <c:v>-11.07</c:v>
                </c:pt>
                <c:pt idx="1883">
                  <c:v>-13.1</c:v>
                </c:pt>
                <c:pt idx="1884">
                  <c:v>-14.59</c:v>
                </c:pt>
                <c:pt idx="1885">
                  <c:v>-13.72</c:v>
                </c:pt>
                <c:pt idx="1886">
                  <c:v>-18.34</c:v>
                </c:pt>
                <c:pt idx="1887">
                  <c:v>-12.73</c:v>
                </c:pt>
                <c:pt idx="1888">
                  <c:v>-11.43</c:v>
                </c:pt>
                <c:pt idx="1889">
                  <c:v>-12.53</c:v>
                </c:pt>
                <c:pt idx="1890">
                  <c:v>-16.14</c:v>
                </c:pt>
                <c:pt idx="1891">
                  <c:v>-17.16</c:v>
                </c:pt>
                <c:pt idx="1892">
                  <c:v>-17.46</c:v>
                </c:pt>
                <c:pt idx="1893">
                  <c:v>-19.04</c:v>
                </c:pt>
                <c:pt idx="1894">
                  <c:v>-29.57</c:v>
                </c:pt>
                <c:pt idx="1895">
                  <c:v>-27.8</c:v>
                </c:pt>
                <c:pt idx="1896">
                  <c:v>-20.260000000000002</c:v>
                </c:pt>
                <c:pt idx="1897">
                  <c:v>-17.170000000000002</c:v>
                </c:pt>
                <c:pt idx="1898">
                  <c:v>-12.93</c:v>
                </c:pt>
                <c:pt idx="1899">
                  <c:v>-10.28</c:v>
                </c:pt>
                <c:pt idx="1900">
                  <c:v>-10.98</c:v>
                </c:pt>
                <c:pt idx="1901">
                  <c:v>-13.19</c:v>
                </c:pt>
                <c:pt idx="1902">
                  <c:v>-13.62</c:v>
                </c:pt>
                <c:pt idx="1903">
                  <c:v>-12.96</c:v>
                </c:pt>
                <c:pt idx="1904">
                  <c:v>-12.1</c:v>
                </c:pt>
                <c:pt idx="1905">
                  <c:v>-11.07</c:v>
                </c:pt>
                <c:pt idx="1906">
                  <c:v>-11.81</c:v>
                </c:pt>
                <c:pt idx="1907">
                  <c:v>-11.61</c:v>
                </c:pt>
                <c:pt idx="1908">
                  <c:v>-11.74</c:v>
                </c:pt>
                <c:pt idx="1909">
                  <c:v>-11.96</c:v>
                </c:pt>
                <c:pt idx="1910">
                  <c:v>-9.11</c:v>
                </c:pt>
                <c:pt idx="1911">
                  <c:v>-10.220000000000001</c:v>
                </c:pt>
                <c:pt idx="1912">
                  <c:v>-11.58</c:v>
                </c:pt>
                <c:pt idx="1913">
                  <c:v>-12.99</c:v>
                </c:pt>
                <c:pt idx="1914">
                  <c:v>-13.2</c:v>
                </c:pt>
                <c:pt idx="1915">
                  <c:v>-13.86</c:v>
                </c:pt>
                <c:pt idx="1916">
                  <c:v>-13.43</c:v>
                </c:pt>
                <c:pt idx="1917">
                  <c:v>-11.16</c:v>
                </c:pt>
                <c:pt idx="1918">
                  <c:v>-11.24</c:v>
                </c:pt>
                <c:pt idx="1919">
                  <c:v>-14.01</c:v>
                </c:pt>
                <c:pt idx="1920">
                  <c:v>-12.73</c:v>
                </c:pt>
                <c:pt idx="1921">
                  <c:v>-12.1</c:v>
                </c:pt>
                <c:pt idx="1922">
                  <c:v>-12.98</c:v>
                </c:pt>
                <c:pt idx="1923">
                  <c:v>-12.98</c:v>
                </c:pt>
                <c:pt idx="1924">
                  <c:v>-14.23</c:v>
                </c:pt>
                <c:pt idx="1925">
                  <c:v>-14.1</c:v>
                </c:pt>
                <c:pt idx="1926">
                  <c:v>-10.220000000000001</c:v>
                </c:pt>
                <c:pt idx="1927">
                  <c:v>-12.69</c:v>
                </c:pt>
                <c:pt idx="1928">
                  <c:v>-14.38</c:v>
                </c:pt>
                <c:pt idx="1929">
                  <c:v>-15.9</c:v>
                </c:pt>
                <c:pt idx="1930">
                  <c:v>-15.8</c:v>
                </c:pt>
                <c:pt idx="1931">
                  <c:v>-13.52</c:v>
                </c:pt>
                <c:pt idx="1932">
                  <c:v>-14.25</c:v>
                </c:pt>
                <c:pt idx="1933">
                  <c:v>-16.239999999999998</c:v>
                </c:pt>
                <c:pt idx="1934">
                  <c:v>-14.36</c:v>
                </c:pt>
                <c:pt idx="1935">
                  <c:v>-14.62</c:v>
                </c:pt>
                <c:pt idx="1936">
                  <c:v>-13.43</c:v>
                </c:pt>
                <c:pt idx="1937">
                  <c:v>-12.73</c:v>
                </c:pt>
                <c:pt idx="1938">
                  <c:v>-13.49</c:v>
                </c:pt>
                <c:pt idx="1939">
                  <c:v>-13.17</c:v>
                </c:pt>
                <c:pt idx="1940">
                  <c:v>-11.57</c:v>
                </c:pt>
                <c:pt idx="1941">
                  <c:v>-12.12</c:v>
                </c:pt>
                <c:pt idx="1942">
                  <c:v>-13.56</c:v>
                </c:pt>
                <c:pt idx="1943">
                  <c:v>-13.63</c:v>
                </c:pt>
                <c:pt idx="1944">
                  <c:v>-17.22</c:v>
                </c:pt>
                <c:pt idx="1945">
                  <c:v>-27.01</c:v>
                </c:pt>
                <c:pt idx="1946">
                  <c:v>-29.62</c:v>
                </c:pt>
                <c:pt idx="1947">
                  <c:v>-18.27</c:v>
                </c:pt>
                <c:pt idx="1948">
                  <c:v>-16.079999999999998</c:v>
                </c:pt>
                <c:pt idx="1949">
                  <c:v>-18.25</c:v>
                </c:pt>
                <c:pt idx="1950">
                  <c:v>-14.18</c:v>
                </c:pt>
                <c:pt idx="1951">
                  <c:v>-14.27</c:v>
                </c:pt>
                <c:pt idx="1952">
                  <c:v>-14.02</c:v>
                </c:pt>
                <c:pt idx="1953">
                  <c:v>-14.34</c:v>
                </c:pt>
                <c:pt idx="1954">
                  <c:v>-14.84</c:v>
                </c:pt>
                <c:pt idx="1955">
                  <c:v>-14.73</c:v>
                </c:pt>
                <c:pt idx="1956">
                  <c:v>-15.17</c:v>
                </c:pt>
                <c:pt idx="1957">
                  <c:v>-11.66</c:v>
                </c:pt>
                <c:pt idx="1958">
                  <c:v>-12.07</c:v>
                </c:pt>
                <c:pt idx="1959">
                  <c:v>-12.18</c:v>
                </c:pt>
                <c:pt idx="1960">
                  <c:v>-11.53</c:v>
                </c:pt>
                <c:pt idx="1961">
                  <c:v>-12.85</c:v>
                </c:pt>
                <c:pt idx="1962">
                  <c:v>-13.55</c:v>
                </c:pt>
                <c:pt idx="1963">
                  <c:v>-13.85</c:v>
                </c:pt>
                <c:pt idx="1964">
                  <c:v>-11.32</c:v>
                </c:pt>
                <c:pt idx="1965">
                  <c:v>-12.88</c:v>
                </c:pt>
                <c:pt idx="1966">
                  <c:v>-13.09</c:v>
                </c:pt>
                <c:pt idx="1967">
                  <c:v>-14.46</c:v>
                </c:pt>
                <c:pt idx="1968">
                  <c:v>-13.16</c:v>
                </c:pt>
                <c:pt idx="1969">
                  <c:v>-11.64</c:v>
                </c:pt>
                <c:pt idx="1970">
                  <c:v>-11.87</c:v>
                </c:pt>
                <c:pt idx="1971">
                  <c:v>-12.07</c:v>
                </c:pt>
                <c:pt idx="1972">
                  <c:v>-13.91</c:v>
                </c:pt>
                <c:pt idx="1973">
                  <c:v>-14.8</c:v>
                </c:pt>
                <c:pt idx="1974">
                  <c:v>-14.8</c:v>
                </c:pt>
                <c:pt idx="1975">
                  <c:v>-15.59</c:v>
                </c:pt>
                <c:pt idx="1976">
                  <c:v>-15.54</c:v>
                </c:pt>
                <c:pt idx="1977">
                  <c:v>-13.44</c:v>
                </c:pt>
                <c:pt idx="1978">
                  <c:v>-11.74</c:v>
                </c:pt>
                <c:pt idx="1979">
                  <c:v>-12.42</c:v>
                </c:pt>
                <c:pt idx="1980">
                  <c:v>-12.91</c:v>
                </c:pt>
                <c:pt idx="1981">
                  <c:v>-13.37</c:v>
                </c:pt>
                <c:pt idx="1982">
                  <c:v>-13.72</c:v>
                </c:pt>
                <c:pt idx="1983">
                  <c:v>-14.02</c:v>
                </c:pt>
                <c:pt idx="1984">
                  <c:v>-13.57</c:v>
                </c:pt>
                <c:pt idx="1985">
                  <c:v>-12.79</c:v>
                </c:pt>
                <c:pt idx="1986">
                  <c:v>-14.78</c:v>
                </c:pt>
                <c:pt idx="1987">
                  <c:v>-13.41</c:v>
                </c:pt>
                <c:pt idx="1988">
                  <c:v>-12.86</c:v>
                </c:pt>
                <c:pt idx="1989">
                  <c:v>-12.68</c:v>
                </c:pt>
                <c:pt idx="1990">
                  <c:v>-14.54</c:v>
                </c:pt>
                <c:pt idx="1991">
                  <c:v>-16.82</c:v>
                </c:pt>
                <c:pt idx="1992">
                  <c:v>-12.57</c:v>
                </c:pt>
                <c:pt idx="1993">
                  <c:v>-14.05</c:v>
                </c:pt>
                <c:pt idx="1994">
                  <c:v>-14.81</c:v>
                </c:pt>
                <c:pt idx="1995">
                  <c:v>-18.93</c:v>
                </c:pt>
                <c:pt idx="1996">
                  <c:v>-23.34</c:v>
                </c:pt>
                <c:pt idx="1997">
                  <c:v>-30.32</c:v>
                </c:pt>
                <c:pt idx="1998">
                  <c:v>-22.4</c:v>
                </c:pt>
                <c:pt idx="1999">
                  <c:v>-16.23</c:v>
                </c:pt>
                <c:pt idx="2000">
                  <c:v>-14.85</c:v>
                </c:pt>
                <c:pt idx="2001">
                  <c:v>-16.829999999999998</c:v>
                </c:pt>
                <c:pt idx="2002">
                  <c:v>-15.81</c:v>
                </c:pt>
                <c:pt idx="2003">
                  <c:v>-13.84</c:v>
                </c:pt>
                <c:pt idx="2004">
                  <c:v>-16.63</c:v>
                </c:pt>
                <c:pt idx="2005">
                  <c:v>-12.98</c:v>
                </c:pt>
                <c:pt idx="2006">
                  <c:v>-12.57</c:v>
                </c:pt>
                <c:pt idx="2007">
                  <c:v>-12.54</c:v>
                </c:pt>
                <c:pt idx="2008">
                  <c:v>-12.71</c:v>
                </c:pt>
                <c:pt idx="2009">
                  <c:v>-12.1</c:v>
                </c:pt>
                <c:pt idx="2010">
                  <c:v>-12.82</c:v>
                </c:pt>
                <c:pt idx="2011">
                  <c:v>-14.5</c:v>
                </c:pt>
                <c:pt idx="2012">
                  <c:v>-14.6</c:v>
                </c:pt>
                <c:pt idx="2013">
                  <c:v>-14.94</c:v>
                </c:pt>
                <c:pt idx="2014">
                  <c:v>-12.8</c:v>
                </c:pt>
                <c:pt idx="2015">
                  <c:v>-11.3</c:v>
                </c:pt>
                <c:pt idx="2016">
                  <c:v>-14.26</c:v>
                </c:pt>
                <c:pt idx="2017">
                  <c:v>-13.47</c:v>
                </c:pt>
                <c:pt idx="2018">
                  <c:v>-13.41</c:v>
                </c:pt>
                <c:pt idx="2019">
                  <c:v>-12.73</c:v>
                </c:pt>
                <c:pt idx="2020">
                  <c:v>-11.95</c:v>
                </c:pt>
                <c:pt idx="2021">
                  <c:v>-11.11</c:v>
                </c:pt>
                <c:pt idx="2022">
                  <c:v>-10.07</c:v>
                </c:pt>
                <c:pt idx="2023">
                  <c:v>-9.5</c:v>
                </c:pt>
                <c:pt idx="2024">
                  <c:v>-13.27</c:v>
                </c:pt>
                <c:pt idx="2025">
                  <c:v>-16.510000000000002</c:v>
                </c:pt>
                <c:pt idx="2026">
                  <c:v>-15.34</c:v>
                </c:pt>
                <c:pt idx="2027">
                  <c:v>-13.7</c:v>
                </c:pt>
                <c:pt idx="2028">
                  <c:v>-12.63</c:v>
                </c:pt>
                <c:pt idx="2029">
                  <c:v>-14.52</c:v>
                </c:pt>
                <c:pt idx="2030">
                  <c:v>-14.89</c:v>
                </c:pt>
                <c:pt idx="2031">
                  <c:v>-12.76</c:v>
                </c:pt>
                <c:pt idx="2032">
                  <c:v>-10.91</c:v>
                </c:pt>
                <c:pt idx="2033">
                  <c:v>-11.07</c:v>
                </c:pt>
                <c:pt idx="2034">
                  <c:v>-12.5</c:v>
                </c:pt>
                <c:pt idx="2035">
                  <c:v>-14.7</c:v>
                </c:pt>
                <c:pt idx="2036">
                  <c:v>-13.35</c:v>
                </c:pt>
                <c:pt idx="2037">
                  <c:v>-12.19</c:v>
                </c:pt>
                <c:pt idx="2038">
                  <c:v>-14.04</c:v>
                </c:pt>
                <c:pt idx="2039">
                  <c:v>-14.85</c:v>
                </c:pt>
                <c:pt idx="2040">
                  <c:v>-15.66</c:v>
                </c:pt>
                <c:pt idx="2041">
                  <c:v>-16.88</c:v>
                </c:pt>
                <c:pt idx="2042">
                  <c:v>-12.2</c:v>
                </c:pt>
                <c:pt idx="2043">
                  <c:v>-10.51</c:v>
                </c:pt>
                <c:pt idx="2044">
                  <c:v>-12.96</c:v>
                </c:pt>
                <c:pt idx="2045">
                  <c:v>-14.73</c:v>
                </c:pt>
                <c:pt idx="2046">
                  <c:v>-17.47</c:v>
                </c:pt>
                <c:pt idx="2047">
                  <c:v>-24.68</c:v>
                </c:pt>
                <c:pt idx="2048">
                  <c:v>-33.06</c:v>
                </c:pt>
                <c:pt idx="2049">
                  <c:v>-38.979999999999997</c:v>
                </c:pt>
                <c:pt idx="2050">
                  <c:v>-36.67</c:v>
                </c:pt>
                <c:pt idx="2051">
                  <c:v>-34.770000000000003</c:v>
                </c:pt>
                <c:pt idx="2052">
                  <c:v>-32.700000000000003</c:v>
                </c:pt>
                <c:pt idx="2053">
                  <c:v>-30.47</c:v>
                </c:pt>
                <c:pt idx="2054">
                  <c:v>-27.45</c:v>
                </c:pt>
                <c:pt idx="2055">
                  <c:v>-21.98</c:v>
                </c:pt>
                <c:pt idx="2056">
                  <c:v>-13.74</c:v>
                </c:pt>
                <c:pt idx="2057">
                  <c:v>-9.81</c:v>
                </c:pt>
                <c:pt idx="2058">
                  <c:v>-8.2100000000000009</c:v>
                </c:pt>
                <c:pt idx="2059">
                  <c:v>-9.6</c:v>
                </c:pt>
                <c:pt idx="2060">
                  <c:v>-10.91</c:v>
                </c:pt>
                <c:pt idx="2061">
                  <c:v>-8.19</c:v>
                </c:pt>
                <c:pt idx="2062">
                  <c:v>-7.98</c:v>
                </c:pt>
                <c:pt idx="2063">
                  <c:v>-10.49</c:v>
                </c:pt>
                <c:pt idx="2064">
                  <c:v>-10.16</c:v>
                </c:pt>
                <c:pt idx="2065">
                  <c:v>-9.09</c:v>
                </c:pt>
                <c:pt idx="2066">
                  <c:v>-14</c:v>
                </c:pt>
                <c:pt idx="2067">
                  <c:v>-9.75</c:v>
                </c:pt>
                <c:pt idx="2068">
                  <c:v>-7.85</c:v>
                </c:pt>
                <c:pt idx="2069">
                  <c:v>-7.91</c:v>
                </c:pt>
                <c:pt idx="2070">
                  <c:v>-7.28</c:v>
                </c:pt>
                <c:pt idx="2071">
                  <c:v>-9.25</c:v>
                </c:pt>
                <c:pt idx="2072">
                  <c:v>-9.98</c:v>
                </c:pt>
                <c:pt idx="2073">
                  <c:v>-9.42</c:v>
                </c:pt>
                <c:pt idx="2074">
                  <c:v>-8.1</c:v>
                </c:pt>
                <c:pt idx="2075">
                  <c:v>-7.2</c:v>
                </c:pt>
                <c:pt idx="2076">
                  <c:v>-7.14</c:v>
                </c:pt>
                <c:pt idx="2077">
                  <c:v>-10.71</c:v>
                </c:pt>
                <c:pt idx="2078">
                  <c:v>-9.51</c:v>
                </c:pt>
                <c:pt idx="2079">
                  <c:v>-10.3</c:v>
                </c:pt>
                <c:pt idx="2080">
                  <c:v>-11.34</c:v>
                </c:pt>
                <c:pt idx="2081">
                  <c:v>-8.24</c:v>
                </c:pt>
                <c:pt idx="2082">
                  <c:v>-10.53</c:v>
                </c:pt>
                <c:pt idx="2083">
                  <c:v>-11.9</c:v>
                </c:pt>
                <c:pt idx="2084">
                  <c:v>-13.49</c:v>
                </c:pt>
                <c:pt idx="2085">
                  <c:v>-11.68</c:v>
                </c:pt>
                <c:pt idx="2086">
                  <c:v>-9.99</c:v>
                </c:pt>
                <c:pt idx="2087">
                  <c:v>-11.61</c:v>
                </c:pt>
                <c:pt idx="2088">
                  <c:v>-7.91</c:v>
                </c:pt>
                <c:pt idx="2089">
                  <c:v>-8.61</c:v>
                </c:pt>
                <c:pt idx="2090">
                  <c:v>-10.25</c:v>
                </c:pt>
                <c:pt idx="2091">
                  <c:v>-9.7899999999999991</c:v>
                </c:pt>
                <c:pt idx="2092">
                  <c:v>-11.07</c:v>
                </c:pt>
                <c:pt idx="2093">
                  <c:v>-10.119999999999999</c:v>
                </c:pt>
                <c:pt idx="2094">
                  <c:v>-9.42</c:v>
                </c:pt>
                <c:pt idx="2095">
                  <c:v>-8.44</c:v>
                </c:pt>
                <c:pt idx="2096">
                  <c:v>-7.87</c:v>
                </c:pt>
                <c:pt idx="2097">
                  <c:v>-9.61</c:v>
                </c:pt>
                <c:pt idx="2098">
                  <c:v>-9.17</c:v>
                </c:pt>
                <c:pt idx="2099">
                  <c:v>-9.0500000000000007</c:v>
                </c:pt>
                <c:pt idx="2100">
                  <c:v>-10.31</c:v>
                </c:pt>
                <c:pt idx="2101">
                  <c:v>-10.23</c:v>
                </c:pt>
                <c:pt idx="2102">
                  <c:v>-9.8699999999999992</c:v>
                </c:pt>
                <c:pt idx="2103">
                  <c:v>-7.47</c:v>
                </c:pt>
                <c:pt idx="2104">
                  <c:v>-8.4700000000000006</c:v>
                </c:pt>
                <c:pt idx="2105">
                  <c:v>-10.08</c:v>
                </c:pt>
                <c:pt idx="2106">
                  <c:v>-10.44</c:v>
                </c:pt>
                <c:pt idx="2107">
                  <c:v>-9.7100000000000009</c:v>
                </c:pt>
                <c:pt idx="2108">
                  <c:v>-11.11</c:v>
                </c:pt>
                <c:pt idx="2109">
                  <c:v>-10.24</c:v>
                </c:pt>
                <c:pt idx="2110">
                  <c:v>-10.220000000000001</c:v>
                </c:pt>
                <c:pt idx="2111">
                  <c:v>-8.36</c:v>
                </c:pt>
                <c:pt idx="2112">
                  <c:v>-8.8800000000000008</c:v>
                </c:pt>
                <c:pt idx="2113">
                  <c:v>-9.11</c:v>
                </c:pt>
                <c:pt idx="2114">
                  <c:v>-9.1</c:v>
                </c:pt>
                <c:pt idx="2115">
                  <c:v>-8.16</c:v>
                </c:pt>
                <c:pt idx="2116">
                  <c:v>-9.84</c:v>
                </c:pt>
                <c:pt idx="2117">
                  <c:v>-9.86</c:v>
                </c:pt>
                <c:pt idx="2118">
                  <c:v>-9.26</c:v>
                </c:pt>
                <c:pt idx="2119">
                  <c:v>-10.5</c:v>
                </c:pt>
                <c:pt idx="2120">
                  <c:v>-8.31</c:v>
                </c:pt>
                <c:pt idx="2121">
                  <c:v>-9.9499999999999993</c:v>
                </c:pt>
                <c:pt idx="2122">
                  <c:v>-13.29</c:v>
                </c:pt>
                <c:pt idx="2123">
                  <c:v>-13.45</c:v>
                </c:pt>
                <c:pt idx="2124">
                  <c:v>-9.6</c:v>
                </c:pt>
                <c:pt idx="2125">
                  <c:v>-7.27</c:v>
                </c:pt>
                <c:pt idx="2126">
                  <c:v>-6.92</c:v>
                </c:pt>
                <c:pt idx="2127">
                  <c:v>-8.0500000000000007</c:v>
                </c:pt>
                <c:pt idx="2128">
                  <c:v>-9.9700000000000006</c:v>
                </c:pt>
                <c:pt idx="2129">
                  <c:v>-10.02</c:v>
                </c:pt>
                <c:pt idx="2130">
                  <c:v>-8.8800000000000008</c:v>
                </c:pt>
                <c:pt idx="2131">
                  <c:v>-12.62</c:v>
                </c:pt>
                <c:pt idx="2132">
                  <c:v>-10.6</c:v>
                </c:pt>
                <c:pt idx="2133">
                  <c:v>-11.11</c:v>
                </c:pt>
                <c:pt idx="2134">
                  <c:v>-9.93</c:v>
                </c:pt>
                <c:pt idx="2135">
                  <c:v>-6.81</c:v>
                </c:pt>
                <c:pt idx="2136">
                  <c:v>-9.08</c:v>
                </c:pt>
                <c:pt idx="2137">
                  <c:v>-11.79</c:v>
                </c:pt>
                <c:pt idx="2138">
                  <c:v>-12.81</c:v>
                </c:pt>
                <c:pt idx="2139">
                  <c:v>-10.95</c:v>
                </c:pt>
                <c:pt idx="2140">
                  <c:v>-9.26</c:v>
                </c:pt>
                <c:pt idx="2141">
                  <c:v>-8.67</c:v>
                </c:pt>
                <c:pt idx="2142">
                  <c:v>-12.85</c:v>
                </c:pt>
                <c:pt idx="2143">
                  <c:v>-11.07</c:v>
                </c:pt>
                <c:pt idx="2144">
                  <c:v>-10.79</c:v>
                </c:pt>
                <c:pt idx="2145">
                  <c:v>-10.91</c:v>
                </c:pt>
                <c:pt idx="2146">
                  <c:v>-8.7100000000000009</c:v>
                </c:pt>
                <c:pt idx="2147">
                  <c:v>-8.9700000000000006</c:v>
                </c:pt>
                <c:pt idx="2148">
                  <c:v>-10.56</c:v>
                </c:pt>
                <c:pt idx="2149">
                  <c:v>-11.59</c:v>
                </c:pt>
                <c:pt idx="2150">
                  <c:v>-12.48</c:v>
                </c:pt>
                <c:pt idx="2151">
                  <c:v>-10.65</c:v>
                </c:pt>
                <c:pt idx="2152">
                  <c:v>-9.8699999999999992</c:v>
                </c:pt>
                <c:pt idx="2153">
                  <c:v>-9.9</c:v>
                </c:pt>
                <c:pt idx="2154">
                  <c:v>-9.3000000000000007</c:v>
                </c:pt>
                <c:pt idx="2155">
                  <c:v>-7.51</c:v>
                </c:pt>
                <c:pt idx="2156">
                  <c:v>-7.99</c:v>
                </c:pt>
                <c:pt idx="2157">
                  <c:v>-10.4</c:v>
                </c:pt>
                <c:pt idx="2158">
                  <c:v>-8.52</c:v>
                </c:pt>
                <c:pt idx="2159">
                  <c:v>-7.89</c:v>
                </c:pt>
                <c:pt idx="2160">
                  <c:v>-12.54</c:v>
                </c:pt>
                <c:pt idx="2161">
                  <c:v>-13.28</c:v>
                </c:pt>
                <c:pt idx="2162">
                  <c:v>-11.46</c:v>
                </c:pt>
                <c:pt idx="2163">
                  <c:v>-9.69</c:v>
                </c:pt>
                <c:pt idx="2164">
                  <c:v>-8.9700000000000006</c:v>
                </c:pt>
                <c:pt idx="2165">
                  <c:v>-9.67</c:v>
                </c:pt>
                <c:pt idx="2166">
                  <c:v>-6.68</c:v>
                </c:pt>
                <c:pt idx="2167">
                  <c:v>-7.53</c:v>
                </c:pt>
                <c:pt idx="2168">
                  <c:v>-10.74</c:v>
                </c:pt>
                <c:pt idx="2169">
                  <c:v>-10.91</c:v>
                </c:pt>
                <c:pt idx="2170">
                  <c:v>-11.11</c:v>
                </c:pt>
                <c:pt idx="2171">
                  <c:v>-8.6300000000000008</c:v>
                </c:pt>
                <c:pt idx="2172">
                  <c:v>-7.71</c:v>
                </c:pt>
                <c:pt idx="2173">
                  <c:v>-8.15</c:v>
                </c:pt>
                <c:pt idx="2174">
                  <c:v>-8.5399999999999991</c:v>
                </c:pt>
                <c:pt idx="2175">
                  <c:v>-9.3699999999999992</c:v>
                </c:pt>
                <c:pt idx="2176">
                  <c:v>-11.33</c:v>
                </c:pt>
                <c:pt idx="2177">
                  <c:v>-10.9</c:v>
                </c:pt>
                <c:pt idx="2178">
                  <c:v>-9.06</c:v>
                </c:pt>
                <c:pt idx="2179">
                  <c:v>-8.25</c:v>
                </c:pt>
                <c:pt idx="2180">
                  <c:v>-12.43</c:v>
                </c:pt>
                <c:pt idx="2181">
                  <c:v>-10.23</c:v>
                </c:pt>
                <c:pt idx="2182">
                  <c:v>-8.84</c:v>
                </c:pt>
                <c:pt idx="2183">
                  <c:v>-10.029999999999999</c:v>
                </c:pt>
                <c:pt idx="2184">
                  <c:v>-10.130000000000001</c:v>
                </c:pt>
                <c:pt idx="2185">
                  <c:v>-10.8</c:v>
                </c:pt>
                <c:pt idx="2186">
                  <c:v>-9.2799999999999994</c:v>
                </c:pt>
                <c:pt idx="2187">
                  <c:v>-11.89</c:v>
                </c:pt>
                <c:pt idx="2188">
                  <c:v>-10.37</c:v>
                </c:pt>
                <c:pt idx="2189">
                  <c:v>-8.27</c:v>
                </c:pt>
                <c:pt idx="2190">
                  <c:v>-7.77</c:v>
                </c:pt>
                <c:pt idx="2191">
                  <c:v>-9.66</c:v>
                </c:pt>
                <c:pt idx="2192">
                  <c:v>-12</c:v>
                </c:pt>
                <c:pt idx="2193">
                  <c:v>-11.05</c:v>
                </c:pt>
                <c:pt idx="2194">
                  <c:v>-9.2100000000000009</c:v>
                </c:pt>
                <c:pt idx="2195">
                  <c:v>-7.77</c:v>
                </c:pt>
                <c:pt idx="2196">
                  <c:v>-7.36</c:v>
                </c:pt>
                <c:pt idx="2197">
                  <c:v>-6.73</c:v>
                </c:pt>
                <c:pt idx="2198">
                  <c:v>-8.2899999999999991</c:v>
                </c:pt>
                <c:pt idx="2199">
                  <c:v>-9.6199999999999992</c:v>
                </c:pt>
                <c:pt idx="2200">
                  <c:v>-11.8</c:v>
                </c:pt>
                <c:pt idx="2201">
                  <c:v>-12.39</c:v>
                </c:pt>
                <c:pt idx="2202">
                  <c:v>-9.93</c:v>
                </c:pt>
                <c:pt idx="2203">
                  <c:v>-7.96</c:v>
                </c:pt>
                <c:pt idx="2204">
                  <c:v>-7.05</c:v>
                </c:pt>
                <c:pt idx="2205">
                  <c:v>-7.89</c:v>
                </c:pt>
                <c:pt idx="2206">
                  <c:v>-9.36</c:v>
                </c:pt>
                <c:pt idx="2207">
                  <c:v>-9.51</c:v>
                </c:pt>
                <c:pt idx="2208">
                  <c:v>-11.25</c:v>
                </c:pt>
                <c:pt idx="2209">
                  <c:v>-8.5500000000000007</c:v>
                </c:pt>
                <c:pt idx="2210">
                  <c:v>-8</c:v>
                </c:pt>
                <c:pt idx="2211">
                  <c:v>-10.85</c:v>
                </c:pt>
                <c:pt idx="2212">
                  <c:v>-11.61</c:v>
                </c:pt>
                <c:pt idx="2213">
                  <c:v>-8.44</c:v>
                </c:pt>
                <c:pt idx="2214">
                  <c:v>-8.23</c:v>
                </c:pt>
                <c:pt idx="2215">
                  <c:v>-9.31</c:v>
                </c:pt>
                <c:pt idx="2216">
                  <c:v>-8.82</c:v>
                </c:pt>
                <c:pt idx="2217">
                  <c:v>-9.7200000000000006</c:v>
                </c:pt>
                <c:pt idx="2218">
                  <c:v>-9.14</c:v>
                </c:pt>
                <c:pt idx="2219">
                  <c:v>-9.86</c:v>
                </c:pt>
                <c:pt idx="2220">
                  <c:v>-12.52</c:v>
                </c:pt>
                <c:pt idx="2221">
                  <c:v>-9.2200000000000006</c:v>
                </c:pt>
                <c:pt idx="2222">
                  <c:v>-9.02</c:v>
                </c:pt>
                <c:pt idx="2223">
                  <c:v>-8.9499999999999993</c:v>
                </c:pt>
                <c:pt idx="2224">
                  <c:v>-12.3</c:v>
                </c:pt>
                <c:pt idx="2225">
                  <c:v>-10.02</c:v>
                </c:pt>
                <c:pt idx="2226">
                  <c:v>-8.73</c:v>
                </c:pt>
                <c:pt idx="2227">
                  <c:v>-9.7799999999999994</c:v>
                </c:pt>
                <c:pt idx="2228">
                  <c:v>-7.5</c:v>
                </c:pt>
                <c:pt idx="2229">
                  <c:v>-7.73</c:v>
                </c:pt>
                <c:pt idx="2230">
                  <c:v>-6.63</c:v>
                </c:pt>
                <c:pt idx="2231">
                  <c:v>-7.23</c:v>
                </c:pt>
                <c:pt idx="2232">
                  <c:v>-9.17</c:v>
                </c:pt>
                <c:pt idx="2233">
                  <c:v>-8.68</c:v>
                </c:pt>
                <c:pt idx="2234">
                  <c:v>-9.31</c:v>
                </c:pt>
                <c:pt idx="2235">
                  <c:v>-8.5399999999999991</c:v>
                </c:pt>
                <c:pt idx="2236">
                  <c:v>-10.28</c:v>
                </c:pt>
                <c:pt idx="2237">
                  <c:v>-10.11</c:v>
                </c:pt>
                <c:pt idx="2238">
                  <c:v>-10.99</c:v>
                </c:pt>
                <c:pt idx="2239">
                  <c:v>-12.56</c:v>
                </c:pt>
                <c:pt idx="2240">
                  <c:v>-8.4600000000000009</c:v>
                </c:pt>
                <c:pt idx="2241">
                  <c:v>-10.66</c:v>
                </c:pt>
                <c:pt idx="2242">
                  <c:v>-9.68</c:v>
                </c:pt>
                <c:pt idx="2243">
                  <c:v>-9.1</c:v>
                </c:pt>
                <c:pt idx="2244">
                  <c:v>-10.56</c:v>
                </c:pt>
                <c:pt idx="2245">
                  <c:v>-11.12</c:v>
                </c:pt>
                <c:pt idx="2246">
                  <c:v>-12.25</c:v>
                </c:pt>
                <c:pt idx="2247">
                  <c:v>-11.65</c:v>
                </c:pt>
                <c:pt idx="2248">
                  <c:v>-12.56</c:v>
                </c:pt>
                <c:pt idx="2249">
                  <c:v>-10</c:v>
                </c:pt>
                <c:pt idx="2250">
                  <c:v>-8.52</c:v>
                </c:pt>
                <c:pt idx="2251">
                  <c:v>-10.44</c:v>
                </c:pt>
                <c:pt idx="2252">
                  <c:v>-14.32</c:v>
                </c:pt>
                <c:pt idx="2253">
                  <c:v>-11.12</c:v>
                </c:pt>
                <c:pt idx="2254">
                  <c:v>-9.7200000000000006</c:v>
                </c:pt>
                <c:pt idx="2255">
                  <c:v>-7.44</c:v>
                </c:pt>
                <c:pt idx="2256">
                  <c:v>-7.6</c:v>
                </c:pt>
                <c:pt idx="2257">
                  <c:v>-11.5</c:v>
                </c:pt>
                <c:pt idx="2258">
                  <c:v>-12.59</c:v>
                </c:pt>
                <c:pt idx="2259">
                  <c:v>-10.72</c:v>
                </c:pt>
                <c:pt idx="2260">
                  <c:v>-13.11</c:v>
                </c:pt>
                <c:pt idx="2261">
                  <c:v>-10.7</c:v>
                </c:pt>
                <c:pt idx="2262">
                  <c:v>-11.14</c:v>
                </c:pt>
                <c:pt idx="2263">
                  <c:v>-9.24</c:v>
                </c:pt>
                <c:pt idx="2264">
                  <c:v>-10.4</c:v>
                </c:pt>
                <c:pt idx="2265">
                  <c:v>-8.61</c:v>
                </c:pt>
                <c:pt idx="2266">
                  <c:v>-9.9</c:v>
                </c:pt>
                <c:pt idx="2267">
                  <c:v>-12.27</c:v>
                </c:pt>
                <c:pt idx="2268">
                  <c:v>-11.03</c:v>
                </c:pt>
                <c:pt idx="2269">
                  <c:v>-10.23</c:v>
                </c:pt>
                <c:pt idx="2270">
                  <c:v>-11.22</c:v>
                </c:pt>
                <c:pt idx="2271">
                  <c:v>-11.75</c:v>
                </c:pt>
                <c:pt idx="2272">
                  <c:v>-8.44</c:v>
                </c:pt>
                <c:pt idx="2273">
                  <c:v>-8.7799999999999994</c:v>
                </c:pt>
                <c:pt idx="2274">
                  <c:v>-10.52</c:v>
                </c:pt>
                <c:pt idx="2275">
                  <c:v>-10.72</c:v>
                </c:pt>
                <c:pt idx="2276">
                  <c:v>-9.39</c:v>
                </c:pt>
                <c:pt idx="2277">
                  <c:v>-10.25</c:v>
                </c:pt>
                <c:pt idx="2278">
                  <c:v>-8.98</c:v>
                </c:pt>
                <c:pt idx="2279">
                  <c:v>-7.68</c:v>
                </c:pt>
                <c:pt idx="2280">
                  <c:v>-9.25</c:v>
                </c:pt>
                <c:pt idx="2281">
                  <c:v>-11.12</c:v>
                </c:pt>
                <c:pt idx="2282">
                  <c:v>-11.5</c:v>
                </c:pt>
                <c:pt idx="2283">
                  <c:v>-13.65</c:v>
                </c:pt>
                <c:pt idx="2284">
                  <c:v>-11.92</c:v>
                </c:pt>
                <c:pt idx="2285">
                  <c:v>-10.66</c:v>
                </c:pt>
                <c:pt idx="2286">
                  <c:v>-11.54</c:v>
                </c:pt>
                <c:pt idx="2287">
                  <c:v>-12.22</c:v>
                </c:pt>
                <c:pt idx="2288">
                  <c:v>-11.45</c:v>
                </c:pt>
                <c:pt idx="2289">
                  <c:v>-9.23</c:v>
                </c:pt>
                <c:pt idx="2290">
                  <c:v>-5.8</c:v>
                </c:pt>
                <c:pt idx="2291">
                  <c:v>-7.73</c:v>
                </c:pt>
                <c:pt idx="2292">
                  <c:v>-9.56</c:v>
                </c:pt>
                <c:pt idx="2293">
                  <c:v>-9.26</c:v>
                </c:pt>
                <c:pt idx="2294">
                  <c:v>-9.39</c:v>
                </c:pt>
                <c:pt idx="2295">
                  <c:v>-10.210000000000001</c:v>
                </c:pt>
                <c:pt idx="2296">
                  <c:v>-12.69</c:v>
                </c:pt>
                <c:pt idx="2297">
                  <c:v>-12.03</c:v>
                </c:pt>
                <c:pt idx="2298">
                  <c:v>-11.37</c:v>
                </c:pt>
                <c:pt idx="2299">
                  <c:v>-8.8800000000000008</c:v>
                </c:pt>
                <c:pt idx="2300">
                  <c:v>-6.22</c:v>
                </c:pt>
                <c:pt idx="2301">
                  <c:v>-6.29</c:v>
                </c:pt>
                <c:pt idx="2302">
                  <c:v>-9.56</c:v>
                </c:pt>
                <c:pt idx="2303">
                  <c:v>-11.63</c:v>
                </c:pt>
                <c:pt idx="2304">
                  <c:v>-11.53</c:v>
                </c:pt>
                <c:pt idx="2305">
                  <c:v>-12.04</c:v>
                </c:pt>
                <c:pt idx="2306">
                  <c:v>-9.14</c:v>
                </c:pt>
                <c:pt idx="2307">
                  <c:v>-8.67</c:v>
                </c:pt>
                <c:pt idx="2308">
                  <c:v>-9.4</c:v>
                </c:pt>
                <c:pt idx="2309">
                  <c:v>-7.87</c:v>
                </c:pt>
                <c:pt idx="2310">
                  <c:v>-8.1199999999999992</c:v>
                </c:pt>
                <c:pt idx="2311">
                  <c:v>-10.52</c:v>
                </c:pt>
                <c:pt idx="2312">
                  <c:v>-12.12</c:v>
                </c:pt>
                <c:pt idx="2313">
                  <c:v>-10.19</c:v>
                </c:pt>
                <c:pt idx="2314">
                  <c:v>-9.66</c:v>
                </c:pt>
                <c:pt idx="2315">
                  <c:v>-11.86</c:v>
                </c:pt>
                <c:pt idx="2316">
                  <c:v>-11.53</c:v>
                </c:pt>
                <c:pt idx="2317">
                  <c:v>-10.64</c:v>
                </c:pt>
                <c:pt idx="2318">
                  <c:v>-10.95</c:v>
                </c:pt>
                <c:pt idx="2319">
                  <c:v>-11.95</c:v>
                </c:pt>
                <c:pt idx="2320">
                  <c:v>-12.35</c:v>
                </c:pt>
                <c:pt idx="2321">
                  <c:v>-7.67</c:v>
                </c:pt>
                <c:pt idx="2322">
                  <c:v>-9.31</c:v>
                </c:pt>
                <c:pt idx="2323">
                  <c:v>-10.78</c:v>
                </c:pt>
                <c:pt idx="2324">
                  <c:v>-9.8000000000000007</c:v>
                </c:pt>
                <c:pt idx="2325">
                  <c:v>-11.86</c:v>
                </c:pt>
                <c:pt idx="2326">
                  <c:v>-10.210000000000001</c:v>
                </c:pt>
                <c:pt idx="2327">
                  <c:v>-10.199999999999999</c:v>
                </c:pt>
                <c:pt idx="2328">
                  <c:v>-10.85</c:v>
                </c:pt>
                <c:pt idx="2329">
                  <c:v>-10.19</c:v>
                </c:pt>
                <c:pt idx="2330">
                  <c:v>-8</c:v>
                </c:pt>
                <c:pt idx="2331">
                  <c:v>-6.43</c:v>
                </c:pt>
                <c:pt idx="2332">
                  <c:v>-7.7</c:v>
                </c:pt>
                <c:pt idx="2333">
                  <c:v>-8.6</c:v>
                </c:pt>
                <c:pt idx="2334">
                  <c:v>-10.32</c:v>
                </c:pt>
                <c:pt idx="2335">
                  <c:v>-9.92</c:v>
                </c:pt>
                <c:pt idx="2336">
                  <c:v>-9.06</c:v>
                </c:pt>
                <c:pt idx="2337">
                  <c:v>-8.7799999999999994</c:v>
                </c:pt>
                <c:pt idx="2338">
                  <c:v>-9.4600000000000009</c:v>
                </c:pt>
                <c:pt idx="2339">
                  <c:v>-8.41</c:v>
                </c:pt>
                <c:pt idx="2340">
                  <c:v>-10.43</c:v>
                </c:pt>
                <c:pt idx="2341">
                  <c:v>-12.05</c:v>
                </c:pt>
                <c:pt idx="2342">
                  <c:v>-9.64</c:v>
                </c:pt>
                <c:pt idx="2343">
                  <c:v>-10.16</c:v>
                </c:pt>
                <c:pt idx="2344">
                  <c:v>-12.23</c:v>
                </c:pt>
                <c:pt idx="2345">
                  <c:v>-10.25</c:v>
                </c:pt>
                <c:pt idx="2346">
                  <c:v>-8.0399999999999991</c:v>
                </c:pt>
                <c:pt idx="2347">
                  <c:v>-8.7100000000000009</c:v>
                </c:pt>
                <c:pt idx="2348">
                  <c:v>-9.56</c:v>
                </c:pt>
                <c:pt idx="2349">
                  <c:v>-9.49</c:v>
                </c:pt>
                <c:pt idx="2350">
                  <c:v>-10.17</c:v>
                </c:pt>
                <c:pt idx="2351">
                  <c:v>-10.9</c:v>
                </c:pt>
                <c:pt idx="2352">
                  <c:v>-7.38</c:v>
                </c:pt>
                <c:pt idx="2353">
                  <c:v>-6.56</c:v>
                </c:pt>
                <c:pt idx="2354">
                  <c:v>-8.76</c:v>
                </c:pt>
                <c:pt idx="2355">
                  <c:v>-9.4</c:v>
                </c:pt>
                <c:pt idx="2356">
                  <c:v>-10.29</c:v>
                </c:pt>
                <c:pt idx="2357">
                  <c:v>-8.74</c:v>
                </c:pt>
                <c:pt idx="2358">
                  <c:v>-10.57</c:v>
                </c:pt>
                <c:pt idx="2359">
                  <c:v>-9.16</c:v>
                </c:pt>
                <c:pt idx="2360">
                  <c:v>-9.7899999999999991</c:v>
                </c:pt>
                <c:pt idx="2361">
                  <c:v>-10.69</c:v>
                </c:pt>
                <c:pt idx="2362">
                  <c:v>-8.1300000000000008</c:v>
                </c:pt>
                <c:pt idx="2363">
                  <c:v>-8.69</c:v>
                </c:pt>
                <c:pt idx="2364">
                  <c:v>-7.87</c:v>
                </c:pt>
                <c:pt idx="2365">
                  <c:v>-8.67</c:v>
                </c:pt>
                <c:pt idx="2366">
                  <c:v>-11.05</c:v>
                </c:pt>
                <c:pt idx="2367">
                  <c:v>-12.15</c:v>
                </c:pt>
                <c:pt idx="2368">
                  <c:v>-10.97</c:v>
                </c:pt>
                <c:pt idx="2369">
                  <c:v>-8.93</c:v>
                </c:pt>
                <c:pt idx="2370">
                  <c:v>-10.4</c:v>
                </c:pt>
                <c:pt idx="2371">
                  <c:v>-7.84</c:v>
                </c:pt>
                <c:pt idx="2372">
                  <c:v>-6.93</c:v>
                </c:pt>
                <c:pt idx="2373">
                  <c:v>-9.09</c:v>
                </c:pt>
                <c:pt idx="2374">
                  <c:v>-7.42</c:v>
                </c:pt>
                <c:pt idx="2375">
                  <c:v>-7.41</c:v>
                </c:pt>
                <c:pt idx="2376">
                  <c:v>-10.28</c:v>
                </c:pt>
                <c:pt idx="2377">
                  <c:v>-7.52</c:v>
                </c:pt>
                <c:pt idx="2378">
                  <c:v>-7.54</c:v>
                </c:pt>
                <c:pt idx="2379">
                  <c:v>-8.9</c:v>
                </c:pt>
                <c:pt idx="2380">
                  <c:v>-9.42</c:v>
                </c:pt>
                <c:pt idx="2381">
                  <c:v>-7.64</c:v>
                </c:pt>
                <c:pt idx="2382">
                  <c:v>-10.33</c:v>
                </c:pt>
                <c:pt idx="2383">
                  <c:v>-7.58</c:v>
                </c:pt>
                <c:pt idx="2384">
                  <c:v>-5.46</c:v>
                </c:pt>
                <c:pt idx="2385">
                  <c:v>-9.73</c:v>
                </c:pt>
                <c:pt idx="2386">
                  <c:v>-8.57</c:v>
                </c:pt>
                <c:pt idx="2387">
                  <c:v>-8.0299999999999994</c:v>
                </c:pt>
                <c:pt idx="2388">
                  <c:v>-9.4700000000000006</c:v>
                </c:pt>
                <c:pt idx="2389">
                  <c:v>-9.23</c:v>
                </c:pt>
                <c:pt idx="2390">
                  <c:v>-7.65</c:v>
                </c:pt>
                <c:pt idx="2391">
                  <c:v>-7.56</c:v>
                </c:pt>
                <c:pt idx="2392">
                  <c:v>-8.31</c:v>
                </c:pt>
                <c:pt idx="2393">
                  <c:v>-9.81</c:v>
                </c:pt>
                <c:pt idx="2394">
                  <c:v>-10</c:v>
                </c:pt>
                <c:pt idx="2395">
                  <c:v>-9.16</c:v>
                </c:pt>
                <c:pt idx="2396">
                  <c:v>-9.49</c:v>
                </c:pt>
                <c:pt idx="2397">
                  <c:v>-10.050000000000001</c:v>
                </c:pt>
                <c:pt idx="2398">
                  <c:v>-10.5</c:v>
                </c:pt>
                <c:pt idx="2399">
                  <c:v>-9.9700000000000006</c:v>
                </c:pt>
                <c:pt idx="2400">
                  <c:v>-11.83</c:v>
                </c:pt>
                <c:pt idx="2401">
                  <c:v>-12.99</c:v>
                </c:pt>
                <c:pt idx="2402">
                  <c:v>-9.59</c:v>
                </c:pt>
                <c:pt idx="2403">
                  <c:v>-8.24</c:v>
                </c:pt>
                <c:pt idx="2404">
                  <c:v>-9.5299999999999994</c:v>
                </c:pt>
                <c:pt idx="2405">
                  <c:v>-9.51</c:v>
                </c:pt>
                <c:pt idx="2406">
                  <c:v>-10.81</c:v>
                </c:pt>
                <c:pt idx="2407">
                  <c:v>-10.65</c:v>
                </c:pt>
                <c:pt idx="2408">
                  <c:v>-8.4600000000000009</c:v>
                </c:pt>
                <c:pt idx="2409">
                  <c:v>-9.23</c:v>
                </c:pt>
                <c:pt idx="2410">
                  <c:v>-6.53</c:v>
                </c:pt>
                <c:pt idx="2411">
                  <c:v>-6.85</c:v>
                </c:pt>
                <c:pt idx="2412">
                  <c:v>-9.4600000000000009</c:v>
                </c:pt>
                <c:pt idx="2413">
                  <c:v>-9.65</c:v>
                </c:pt>
                <c:pt idx="2414">
                  <c:v>-7.7</c:v>
                </c:pt>
                <c:pt idx="2415">
                  <c:v>-5.82</c:v>
                </c:pt>
                <c:pt idx="2416">
                  <c:v>-6.67</c:v>
                </c:pt>
                <c:pt idx="2417">
                  <c:v>-9.66</c:v>
                </c:pt>
                <c:pt idx="2418">
                  <c:v>-9.61</c:v>
                </c:pt>
                <c:pt idx="2419">
                  <c:v>-7.07</c:v>
                </c:pt>
                <c:pt idx="2420">
                  <c:v>-6.16</c:v>
                </c:pt>
                <c:pt idx="2421">
                  <c:v>-8.32</c:v>
                </c:pt>
                <c:pt idx="2422">
                  <c:v>-11.28</c:v>
                </c:pt>
                <c:pt idx="2423">
                  <c:v>-9.3000000000000007</c:v>
                </c:pt>
                <c:pt idx="2424">
                  <c:v>-6.8</c:v>
                </c:pt>
                <c:pt idx="2425">
                  <c:v>-7.92</c:v>
                </c:pt>
                <c:pt idx="2426">
                  <c:v>-8.5500000000000007</c:v>
                </c:pt>
                <c:pt idx="2427">
                  <c:v>-9.68</c:v>
                </c:pt>
                <c:pt idx="2428">
                  <c:v>-10.38</c:v>
                </c:pt>
                <c:pt idx="2429">
                  <c:v>-9.5299999999999994</c:v>
                </c:pt>
                <c:pt idx="2430">
                  <c:v>-9.0399999999999991</c:v>
                </c:pt>
                <c:pt idx="2431">
                  <c:v>-8.56</c:v>
                </c:pt>
                <c:pt idx="2432">
                  <c:v>-9.36</c:v>
                </c:pt>
                <c:pt idx="2433">
                  <c:v>-10.93</c:v>
                </c:pt>
                <c:pt idx="2434">
                  <c:v>-7.98</c:v>
                </c:pt>
                <c:pt idx="2435">
                  <c:v>-9.4</c:v>
                </c:pt>
                <c:pt idx="2436">
                  <c:v>-7.71</c:v>
                </c:pt>
                <c:pt idx="2437">
                  <c:v>-9.11</c:v>
                </c:pt>
                <c:pt idx="2438">
                  <c:v>-10.39</c:v>
                </c:pt>
                <c:pt idx="2439">
                  <c:v>-9.35</c:v>
                </c:pt>
                <c:pt idx="2440">
                  <c:v>-8.5</c:v>
                </c:pt>
                <c:pt idx="2441">
                  <c:v>-9.82</c:v>
                </c:pt>
                <c:pt idx="2442">
                  <c:v>-9.68</c:v>
                </c:pt>
                <c:pt idx="2443">
                  <c:v>-9.74</c:v>
                </c:pt>
                <c:pt idx="2444">
                  <c:v>-9.19</c:v>
                </c:pt>
                <c:pt idx="2445">
                  <c:v>-10.87</c:v>
                </c:pt>
                <c:pt idx="2446">
                  <c:v>-11.42</c:v>
                </c:pt>
                <c:pt idx="2447">
                  <c:v>-10.3</c:v>
                </c:pt>
                <c:pt idx="2448">
                  <c:v>-10.71</c:v>
                </c:pt>
                <c:pt idx="2449">
                  <c:v>-10.83</c:v>
                </c:pt>
                <c:pt idx="2450">
                  <c:v>-9.59</c:v>
                </c:pt>
                <c:pt idx="2451">
                  <c:v>-9.32</c:v>
                </c:pt>
                <c:pt idx="2452">
                  <c:v>-9.35</c:v>
                </c:pt>
                <c:pt idx="2453">
                  <c:v>-7</c:v>
                </c:pt>
                <c:pt idx="2454">
                  <c:v>-10.25</c:v>
                </c:pt>
                <c:pt idx="2455">
                  <c:v>-11.21</c:v>
                </c:pt>
                <c:pt idx="2456">
                  <c:v>-7.37</c:v>
                </c:pt>
                <c:pt idx="2457">
                  <c:v>-9.65</c:v>
                </c:pt>
                <c:pt idx="2458">
                  <c:v>-9.81</c:v>
                </c:pt>
                <c:pt idx="2459">
                  <c:v>-10.14</c:v>
                </c:pt>
                <c:pt idx="2460">
                  <c:v>-9.0399999999999991</c:v>
                </c:pt>
                <c:pt idx="2461">
                  <c:v>-10.220000000000001</c:v>
                </c:pt>
                <c:pt idx="2462">
                  <c:v>-10.119999999999999</c:v>
                </c:pt>
                <c:pt idx="2463">
                  <c:v>-11.15</c:v>
                </c:pt>
                <c:pt idx="2464">
                  <c:v>-12.51</c:v>
                </c:pt>
                <c:pt idx="2465">
                  <c:v>-11.24</c:v>
                </c:pt>
                <c:pt idx="2466">
                  <c:v>-9.1199999999999992</c:v>
                </c:pt>
                <c:pt idx="2467">
                  <c:v>-10.34</c:v>
                </c:pt>
                <c:pt idx="2468">
                  <c:v>-12.63</c:v>
                </c:pt>
                <c:pt idx="2469">
                  <c:v>-9.6</c:v>
                </c:pt>
                <c:pt idx="2470">
                  <c:v>-12.46</c:v>
                </c:pt>
                <c:pt idx="2471">
                  <c:v>-12.17</c:v>
                </c:pt>
                <c:pt idx="2472">
                  <c:v>-10.78</c:v>
                </c:pt>
                <c:pt idx="2473">
                  <c:v>-9.8699999999999992</c:v>
                </c:pt>
                <c:pt idx="2474">
                  <c:v>-10.41</c:v>
                </c:pt>
                <c:pt idx="2475">
                  <c:v>-8.0500000000000007</c:v>
                </c:pt>
                <c:pt idx="2476">
                  <c:v>-9.7200000000000006</c:v>
                </c:pt>
                <c:pt idx="2477">
                  <c:v>-12.15</c:v>
                </c:pt>
                <c:pt idx="2478">
                  <c:v>-8.82</c:v>
                </c:pt>
                <c:pt idx="2479">
                  <c:v>-7.27</c:v>
                </c:pt>
                <c:pt idx="2480">
                  <c:v>-9.5500000000000007</c:v>
                </c:pt>
                <c:pt idx="2481">
                  <c:v>-9.32</c:v>
                </c:pt>
                <c:pt idx="2482">
                  <c:v>-8.43</c:v>
                </c:pt>
                <c:pt idx="2483">
                  <c:v>-11.11</c:v>
                </c:pt>
                <c:pt idx="2484">
                  <c:v>-10.06</c:v>
                </c:pt>
                <c:pt idx="2485">
                  <c:v>-9.5</c:v>
                </c:pt>
                <c:pt idx="2486">
                  <c:v>-8.48</c:v>
                </c:pt>
                <c:pt idx="2487">
                  <c:v>-7.66</c:v>
                </c:pt>
                <c:pt idx="2488">
                  <c:v>-6.69</c:v>
                </c:pt>
                <c:pt idx="2489">
                  <c:v>-7.26</c:v>
                </c:pt>
                <c:pt idx="2490">
                  <c:v>-7.04</c:v>
                </c:pt>
                <c:pt idx="2491">
                  <c:v>-7.87</c:v>
                </c:pt>
                <c:pt idx="2492">
                  <c:v>-9.4700000000000006</c:v>
                </c:pt>
                <c:pt idx="2493">
                  <c:v>-15.49</c:v>
                </c:pt>
                <c:pt idx="2494">
                  <c:v>-13.34</c:v>
                </c:pt>
                <c:pt idx="2495">
                  <c:v>-11.13</c:v>
                </c:pt>
                <c:pt idx="2496">
                  <c:v>-9.1999999999999993</c:v>
                </c:pt>
                <c:pt idx="2497">
                  <c:v>-6.22</c:v>
                </c:pt>
                <c:pt idx="2498">
                  <c:v>-6.18</c:v>
                </c:pt>
                <c:pt idx="2499">
                  <c:v>-7.18</c:v>
                </c:pt>
                <c:pt idx="2500">
                  <c:v>-8.49</c:v>
                </c:pt>
                <c:pt idx="2501">
                  <c:v>-8.98</c:v>
                </c:pt>
                <c:pt idx="2502">
                  <c:v>-13.41</c:v>
                </c:pt>
                <c:pt idx="2503">
                  <c:v>-12.08</c:v>
                </c:pt>
                <c:pt idx="2504">
                  <c:v>-8.06</c:v>
                </c:pt>
                <c:pt idx="2505">
                  <c:v>-7.47</c:v>
                </c:pt>
                <c:pt idx="2506">
                  <c:v>-9.31</c:v>
                </c:pt>
                <c:pt idx="2507">
                  <c:v>-8.94</c:v>
                </c:pt>
                <c:pt idx="2508">
                  <c:v>-8.75</c:v>
                </c:pt>
                <c:pt idx="2509">
                  <c:v>-9.84</c:v>
                </c:pt>
                <c:pt idx="2510">
                  <c:v>-11.75</c:v>
                </c:pt>
                <c:pt idx="2511">
                  <c:v>-10.87</c:v>
                </c:pt>
                <c:pt idx="2512">
                  <c:v>-11.81</c:v>
                </c:pt>
                <c:pt idx="2513">
                  <c:v>-10.87</c:v>
                </c:pt>
                <c:pt idx="2514">
                  <c:v>-9.74</c:v>
                </c:pt>
                <c:pt idx="2515">
                  <c:v>-7.71</c:v>
                </c:pt>
                <c:pt idx="2516">
                  <c:v>-5.9</c:v>
                </c:pt>
                <c:pt idx="2517">
                  <c:v>-8.09</c:v>
                </c:pt>
                <c:pt idx="2518">
                  <c:v>-9.57</c:v>
                </c:pt>
                <c:pt idx="2519">
                  <c:v>-8.2100000000000009</c:v>
                </c:pt>
                <c:pt idx="2520">
                  <c:v>-10.78</c:v>
                </c:pt>
                <c:pt idx="2521">
                  <c:v>-14.2</c:v>
                </c:pt>
                <c:pt idx="2522">
                  <c:v>-10.42</c:v>
                </c:pt>
                <c:pt idx="2523">
                  <c:v>-10.37</c:v>
                </c:pt>
                <c:pt idx="2524">
                  <c:v>-9.99</c:v>
                </c:pt>
                <c:pt idx="2525">
                  <c:v>-9.59</c:v>
                </c:pt>
                <c:pt idx="2526">
                  <c:v>-11.05</c:v>
                </c:pt>
                <c:pt idx="2527">
                  <c:v>-7.11</c:v>
                </c:pt>
                <c:pt idx="2528">
                  <c:v>-5.6</c:v>
                </c:pt>
                <c:pt idx="2529">
                  <c:v>-7.94</c:v>
                </c:pt>
                <c:pt idx="2530">
                  <c:v>-11.13</c:v>
                </c:pt>
                <c:pt idx="2531">
                  <c:v>-11.32</c:v>
                </c:pt>
                <c:pt idx="2532">
                  <c:v>-13.05</c:v>
                </c:pt>
                <c:pt idx="2533">
                  <c:v>-11.35</c:v>
                </c:pt>
                <c:pt idx="2534">
                  <c:v>-8.9600000000000009</c:v>
                </c:pt>
                <c:pt idx="2535">
                  <c:v>-8.82</c:v>
                </c:pt>
                <c:pt idx="2536">
                  <c:v>-9.24</c:v>
                </c:pt>
                <c:pt idx="2537">
                  <c:v>-8.6</c:v>
                </c:pt>
                <c:pt idx="2538">
                  <c:v>-7.68</c:v>
                </c:pt>
                <c:pt idx="2539">
                  <c:v>-8.0399999999999991</c:v>
                </c:pt>
                <c:pt idx="2540">
                  <c:v>-9.93</c:v>
                </c:pt>
                <c:pt idx="2541">
                  <c:v>-9.26</c:v>
                </c:pt>
                <c:pt idx="2542">
                  <c:v>-9.82</c:v>
                </c:pt>
                <c:pt idx="2543">
                  <c:v>-9.39</c:v>
                </c:pt>
                <c:pt idx="2544">
                  <c:v>-9.4700000000000006</c:v>
                </c:pt>
                <c:pt idx="2545">
                  <c:v>-11.26</c:v>
                </c:pt>
                <c:pt idx="2546">
                  <c:v>-8.9499999999999993</c:v>
                </c:pt>
                <c:pt idx="2547">
                  <c:v>-10.68</c:v>
                </c:pt>
                <c:pt idx="2548">
                  <c:v>-11.07</c:v>
                </c:pt>
                <c:pt idx="2549">
                  <c:v>-13</c:v>
                </c:pt>
                <c:pt idx="2550">
                  <c:v>-13.59</c:v>
                </c:pt>
                <c:pt idx="2551">
                  <c:v>-9.89</c:v>
                </c:pt>
                <c:pt idx="2552">
                  <c:v>-7.91</c:v>
                </c:pt>
                <c:pt idx="2553">
                  <c:v>-11.48</c:v>
                </c:pt>
                <c:pt idx="2554">
                  <c:v>-11.23</c:v>
                </c:pt>
                <c:pt idx="2555">
                  <c:v>-7.44</c:v>
                </c:pt>
                <c:pt idx="2556">
                  <c:v>-7.92</c:v>
                </c:pt>
                <c:pt idx="2557">
                  <c:v>-10.47</c:v>
                </c:pt>
                <c:pt idx="2558">
                  <c:v>-11.12</c:v>
                </c:pt>
                <c:pt idx="2559">
                  <c:v>-7.17</c:v>
                </c:pt>
                <c:pt idx="2560">
                  <c:v>-9.14</c:v>
                </c:pt>
                <c:pt idx="2561">
                  <c:v>-11.14</c:v>
                </c:pt>
                <c:pt idx="2562">
                  <c:v>-9.2799999999999994</c:v>
                </c:pt>
                <c:pt idx="2563">
                  <c:v>-12.04</c:v>
                </c:pt>
                <c:pt idx="2564">
                  <c:v>-9.7899999999999991</c:v>
                </c:pt>
                <c:pt idx="2565">
                  <c:v>-8.06</c:v>
                </c:pt>
                <c:pt idx="2566">
                  <c:v>-9.57</c:v>
                </c:pt>
                <c:pt idx="2567">
                  <c:v>-10.91</c:v>
                </c:pt>
                <c:pt idx="2568">
                  <c:v>-10.050000000000001</c:v>
                </c:pt>
                <c:pt idx="2569">
                  <c:v>-10.45</c:v>
                </c:pt>
                <c:pt idx="2570">
                  <c:v>-10.23</c:v>
                </c:pt>
                <c:pt idx="2571">
                  <c:v>-6.6</c:v>
                </c:pt>
                <c:pt idx="2572">
                  <c:v>-6.63</c:v>
                </c:pt>
                <c:pt idx="2573">
                  <c:v>-10.210000000000001</c:v>
                </c:pt>
                <c:pt idx="2574">
                  <c:v>-9.2799999999999994</c:v>
                </c:pt>
                <c:pt idx="2575">
                  <c:v>-7.96</c:v>
                </c:pt>
                <c:pt idx="2576">
                  <c:v>-9.68</c:v>
                </c:pt>
                <c:pt idx="2577">
                  <c:v>-11</c:v>
                </c:pt>
                <c:pt idx="2578">
                  <c:v>-13.42</c:v>
                </c:pt>
                <c:pt idx="2579">
                  <c:v>-8.8000000000000007</c:v>
                </c:pt>
                <c:pt idx="2580">
                  <c:v>-8.64</c:v>
                </c:pt>
                <c:pt idx="2581">
                  <c:v>-10.82</c:v>
                </c:pt>
                <c:pt idx="2582">
                  <c:v>-9.64</c:v>
                </c:pt>
                <c:pt idx="2583">
                  <c:v>-9.15</c:v>
                </c:pt>
                <c:pt idx="2584">
                  <c:v>-9.58</c:v>
                </c:pt>
                <c:pt idx="2585">
                  <c:v>-8.8699999999999992</c:v>
                </c:pt>
                <c:pt idx="2586">
                  <c:v>-8.32</c:v>
                </c:pt>
                <c:pt idx="2587">
                  <c:v>-7.68</c:v>
                </c:pt>
                <c:pt idx="2588">
                  <c:v>-7.16</c:v>
                </c:pt>
                <c:pt idx="2589">
                  <c:v>-7.3</c:v>
                </c:pt>
                <c:pt idx="2590">
                  <c:v>-6.17</c:v>
                </c:pt>
                <c:pt idx="2591">
                  <c:v>-6.32</c:v>
                </c:pt>
                <c:pt idx="2592">
                  <c:v>-8.94</c:v>
                </c:pt>
                <c:pt idx="2593">
                  <c:v>-9.84</c:v>
                </c:pt>
                <c:pt idx="2594">
                  <c:v>-11.99</c:v>
                </c:pt>
                <c:pt idx="2595">
                  <c:v>-9</c:v>
                </c:pt>
                <c:pt idx="2596">
                  <c:v>-12.05</c:v>
                </c:pt>
                <c:pt idx="2597">
                  <c:v>-13.17</c:v>
                </c:pt>
                <c:pt idx="2598">
                  <c:v>-13.22</c:v>
                </c:pt>
                <c:pt idx="2599">
                  <c:v>-11.76</c:v>
                </c:pt>
                <c:pt idx="2600">
                  <c:v>-8.43</c:v>
                </c:pt>
                <c:pt idx="2601">
                  <c:v>-9.86</c:v>
                </c:pt>
                <c:pt idx="2602">
                  <c:v>-11.36</c:v>
                </c:pt>
                <c:pt idx="2603">
                  <c:v>-8.6</c:v>
                </c:pt>
                <c:pt idx="2604">
                  <c:v>-9.58</c:v>
                </c:pt>
                <c:pt idx="2605">
                  <c:v>-10.77</c:v>
                </c:pt>
                <c:pt idx="2606">
                  <c:v>-11.17</c:v>
                </c:pt>
                <c:pt idx="2607">
                  <c:v>-8.5399999999999991</c:v>
                </c:pt>
                <c:pt idx="2608">
                  <c:v>-7.38</c:v>
                </c:pt>
                <c:pt idx="2609">
                  <c:v>-8.11</c:v>
                </c:pt>
                <c:pt idx="2610">
                  <c:v>-9.11</c:v>
                </c:pt>
                <c:pt idx="2611">
                  <c:v>-9.91</c:v>
                </c:pt>
                <c:pt idx="2612">
                  <c:v>-10.07</c:v>
                </c:pt>
                <c:pt idx="2613">
                  <c:v>-9.1</c:v>
                </c:pt>
                <c:pt idx="2614">
                  <c:v>-9.9499999999999993</c:v>
                </c:pt>
                <c:pt idx="2615">
                  <c:v>-8.15</c:v>
                </c:pt>
                <c:pt idx="2616">
                  <c:v>-8.06</c:v>
                </c:pt>
                <c:pt idx="2617">
                  <c:v>-10.119999999999999</c:v>
                </c:pt>
                <c:pt idx="2618">
                  <c:v>-11.64</c:v>
                </c:pt>
                <c:pt idx="2619">
                  <c:v>-10.94</c:v>
                </c:pt>
                <c:pt idx="2620">
                  <c:v>-9.43</c:v>
                </c:pt>
                <c:pt idx="2621">
                  <c:v>-12.08</c:v>
                </c:pt>
                <c:pt idx="2622">
                  <c:v>-11.02</c:v>
                </c:pt>
                <c:pt idx="2623">
                  <c:v>-10.08</c:v>
                </c:pt>
                <c:pt idx="2624">
                  <c:v>-9.33</c:v>
                </c:pt>
                <c:pt idx="2625">
                  <c:v>-9.17</c:v>
                </c:pt>
                <c:pt idx="2626">
                  <c:v>-9.2899999999999991</c:v>
                </c:pt>
                <c:pt idx="2627">
                  <c:v>-9.36</c:v>
                </c:pt>
                <c:pt idx="2628">
                  <c:v>-8.9700000000000006</c:v>
                </c:pt>
                <c:pt idx="2629">
                  <c:v>-10.97</c:v>
                </c:pt>
                <c:pt idx="2630">
                  <c:v>-11.48</c:v>
                </c:pt>
                <c:pt idx="2631">
                  <c:v>-8.82</c:v>
                </c:pt>
                <c:pt idx="2632">
                  <c:v>-7.91</c:v>
                </c:pt>
                <c:pt idx="2633">
                  <c:v>-12.1</c:v>
                </c:pt>
                <c:pt idx="2634">
                  <c:v>-10.19</c:v>
                </c:pt>
                <c:pt idx="2635">
                  <c:v>-8.6</c:v>
                </c:pt>
                <c:pt idx="2636">
                  <c:v>-8.6999999999999993</c:v>
                </c:pt>
                <c:pt idx="2637">
                  <c:v>-10.65</c:v>
                </c:pt>
                <c:pt idx="2638">
                  <c:v>-10.48</c:v>
                </c:pt>
                <c:pt idx="2639">
                  <c:v>-9.7200000000000006</c:v>
                </c:pt>
                <c:pt idx="2640">
                  <c:v>-8.1999999999999993</c:v>
                </c:pt>
                <c:pt idx="2641">
                  <c:v>-9.15</c:v>
                </c:pt>
                <c:pt idx="2642">
                  <c:v>-11.34</c:v>
                </c:pt>
                <c:pt idx="2643">
                  <c:v>-9.1</c:v>
                </c:pt>
                <c:pt idx="2644">
                  <c:v>-12.53</c:v>
                </c:pt>
                <c:pt idx="2645">
                  <c:v>-9.58</c:v>
                </c:pt>
                <c:pt idx="2646">
                  <c:v>-10.199999999999999</c:v>
                </c:pt>
                <c:pt idx="2647">
                  <c:v>-11.27</c:v>
                </c:pt>
                <c:pt idx="2648">
                  <c:v>-10.57</c:v>
                </c:pt>
                <c:pt idx="2649">
                  <c:v>-9.02</c:v>
                </c:pt>
                <c:pt idx="2650">
                  <c:v>-8.1300000000000008</c:v>
                </c:pt>
                <c:pt idx="2651">
                  <c:v>-11.22</c:v>
                </c:pt>
                <c:pt idx="2652">
                  <c:v>-9.0399999999999991</c:v>
                </c:pt>
                <c:pt idx="2653">
                  <c:v>-7.01</c:v>
                </c:pt>
                <c:pt idx="2654">
                  <c:v>-8.52</c:v>
                </c:pt>
                <c:pt idx="2655">
                  <c:v>-10.4</c:v>
                </c:pt>
                <c:pt idx="2656">
                  <c:v>-10.199999999999999</c:v>
                </c:pt>
                <c:pt idx="2657">
                  <c:v>-8.3699999999999992</c:v>
                </c:pt>
                <c:pt idx="2658">
                  <c:v>-8.17</c:v>
                </c:pt>
                <c:pt idx="2659">
                  <c:v>-8.2899999999999991</c:v>
                </c:pt>
                <c:pt idx="2660">
                  <c:v>-7.65</c:v>
                </c:pt>
                <c:pt idx="2661">
                  <c:v>-10.36</c:v>
                </c:pt>
                <c:pt idx="2662">
                  <c:v>-11.97</c:v>
                </c:pt>
                <c:pt idx="2663">
                  <c:v>-10.56</c:v>
                </c:pt>
                <c:pt idx="2664">
                  <c:v>-9.11</c:v>
                </c:pt>
                <c:pt idx="2665">
                  <c:v>-10.050000000000001</c:v>
                </c:pt>
                <c:pt idx="2666">
                  <c:v>-10.78</c:v>
                </c:pt>
                <c:pt idx="2667">
                  <c:v>-12.47</c:v>
                </c:pt>
                <c:pt idx="2668">
                  <c:v>-11.15</c:v>
                </c:pt>
                <c:pt idx="2669">
                  <c:v>-8.56</c:v>
                </c:pt>
                <c:pt idx="2670">
                  <c:v>-9.9700000000000006</c:v>
                </c:pt>
                <c:pt idx="2671">
                  <c:v>-13.51</c:v>
                </c:pt>
                <c:pt idx="2672">
                  <c:v>-11.07</c:v>
                </c:pt>
                <c:pt idx="2673">
                  <c:v>-8.75</c:v>
                </c:pt>
                <c:pt idx="2674">
                  <c:v>-8.73</c:v>
                </c:pt>
                <c:pt idx="2675">
                  <c:v>-14.95</c:v>
                </c:pt>
                <c:pt idx="2676">
                  <c:v>-10.34</c:v>
                </c:pt>
                <c:pt idx="2677">
                  <c:v>-8.83</c:v>
                </c:pt>
                <c:pt idx="2678">
                  <c:v>-10.19</c:v>
                </c:pt>
                <c:pt idx="2679">
                  <c:v>-12.09</c:v>
                </c:pt>
                <c:pt idx="2680">
                  <c:v>-15.7</c:v>
                </c:pt>
                <c:pt idx="2681">
                  <c:v>-8.9600000000000009</c:v>
                </c:pt>
                <c:pt idx="2682">
                  <c:v>-8.76</c:v>
                </c:pt>
                <c:pt idx="2683">
                  <c:v>-9.7799999999999994</c:v>
                </c:pt>
                <c:pt idx="2684">
                  <c:v>-8.52</c:v>
                </c:pt>
                <c:pt idx="2685">
                  <c:v>-10.38</c:v>
                </c:pt>
                <c:pt idx="2686">
                  <c:v>-9.94</c:v>
                </c:pt>
                <c:pt idx="2687">
                  <c:v>-10.31</c:v>
                </c:pt>
                <c:pt idx="2688">
                  <c:v>-10.66</c:v>
                </c:pt>
                <c:pt idx="2689">
                  <c:v>-7.9</c:v>
                </c:pt>
                <c:pt idx="2690">
                  <c:v>-7.04</c:v>
                </c:pt>
                <c:pt idx="2691">
                  <c:v>-7.21</c:v>
                </c:pt>
                <c:pt idx="2692">
                  <c:v>-9.1199999999999992</c:v>
                </c:pt>
                <c:pt idx="2693">
                  <c:v>-7.19</c:v>
                </c:pt>
                <c:pt idx="2694">
                  <c:v>-7.66</c:v>
                </c:pt>
                <c:pt idx="2695">
                  <c:v>-9.34</c:v>
                </c:pt>
                <c:pt idx="2696">
                  <c:v>-10.93</c:v>
                </c:pt>
                <c:pt idx="2697">
                  <c:v>-9.75</c:v>
                </c:pt>
                <c:pt idx="2698">
                  <c:v>-8.7100000000000009</c:v>
                </c:pt>
                <c:pt idx="2699">
                  <c:v>-9.51</c:v>
                </c:pt>
                <c:pt idx="2700">
                  <c:v>-11.2</c:v>
                </c:pt>
                <c:pt idx="2701">
                  <c:v>-10.8</c:v>
                </c:pt>
                <c:pt idx="2702">
                  <c:v>-8.6300000000000008</c:v>
                </c:pt>
                <c:pt idx="2703">
                  <c:v>-9.68</c:v>
                </c:pt>
                <c:pt idx="2704">
                  <c:v>-10.71</c:v>
                </c:pt>
                <c:pt idx="2705">
                  <c:v>-10.11</c:v>
                </c:pt>
                <c:pt idx="2706">
                  <c:v>-7.97</c:v>
                </c:pt>
                <c:pt idx="2707">
                  <c:v>-7.45</c:v>
                </c:pt>
                <c:pt idx="2708">
                  <c:v>-10.78</c:v>
                </c:pt>
                <c:pt idx="2709">
                  <c:v>-11</c:v>
                </c:pt>
                <c:pt idx="2710">
                  <c:v>-10.83</c:v>
                </c:pt>
                <c:pt idx="2711">
                  <c:v>-11.53</c:v>
                </c:pt>
                <c:pt idx="2712">
                  <c:v>-11.91</c:v>
                </c:pt>
                <c:pt idx="2713">
                  <c:v>-11.67</c:v>
                </c:pt>
                <c:pt idx="2714">
                  <c:v>-11.24</c:v>
                </c:pt>
                <c:pt idx="2715">
                  <c:v>-6.79</c:v>
                </c:pt>
                <c:pt idx="2716">
                  <c:v>-7.69</c:v>
                </c:pt>
                <c:pt idx="2717">
                  <c:v>-9.15</c:v>
                </c:pt>
                <c:pt idx="2718">
                  <c:v>-11.31</c:v>
                </c:pt>
                <c:pt idx="2719">
                  <c:v>-9.73</c:v>
                </c:pt>
                <c:pt idx="2720">
                  <c:v>-7.47</c:v>
                </c:pt>
                <c:pt idx="2721">
                  <c:v>-10.79</c:v>
                </c:pt>
                <c:pt idx="2722">
                  <c:v>-14.89</c:v>
                </c:pt>
                <c:pt idx="2723">
                  <c:v>-11.04</c:v>
                </c:pt>
                <c:pt idx="2724">
                  <c:v>-9.32</c:v>
                </c:pt>
                <c:pt idx="2725">
                  <c:v>-8.32</c:v>
                </c:pt>
                <c:pt idx="2726">
                  <c:v>-7.93</c:v>
                </c:pt>
                <c:pt idx="2727">
                  <c:v>-8.64</c:v>
                </c:pt>
                <c:pt idx="2728">
                  <c:v>-11.35</c:v>
                </c:pt>
                <c:pt idx="2729">
                  <c:v>-8.4600000000000009</c:v>
                </c:pt>
                <c:pt idx="2730">
                  <c:v>-8.27</c:v>
                </c:pt>
                <c:pt idx="2731">
                  <c:v>-10.43</c:v>
                </c:pt>
                <c:pt idx="2732">
                  <c:v>-7.74</c:v>
                </c:pt>
                <c:pt idx="2733">
                  <c:v>-9.26</c:v>
                </c:pt>
                <c:pt idx="2734">
                  <c:v>-10.65</c:v>
                </c:pt>
                <c:pt idx="2735">
                  <c:v>-10.09</c:v>
                </c:pt>
                <c:pt idx="2736">
                  <c:v>-10.74</c:v>
                </c:pt>
                <c:pt idx="2737">
                  <c:v>-11.83</c:v>
                </c:pt>
                <c:pt idx="2738">
                  <c:v>-10.16</c:v>
                </c:pt>
                <c:pt idx="2739">
                  <c:v>-10.15</c:v>
                </c:pt>
                <c:pt idx="2740">
                  <c:v>-10.74</c:v>
                </c:pt>
                <c:pt idx="2741">
                  <c:v>-10.89</c:v>
                </c:pt>
                <c:pt idx="2742">
                  <c:v>-13.98</c:v>
                </c:pt>
                <c:pt idx="2743">
                  <c:v>-11.87</c:v>
                </c:pt>
                <c:pt idx="2744">
                  <c:v>-9.86</c:v>
                </c:pt>
                <c:pt idx="2745">
                  <c:v>-9.8000000000000007</c:v>
                </c:pt>
                <c:pt idx="2746">
                  <c:v>-8.0399999999999991</c:v>
                </c:pt>
                <c:pt idx="2747">
                  <c:v>-6.96</c:v>
                </c:pt>
                <c:pt idx="2748">
                  <c:v>-10.94</c:v>
                </c:pt>
                <c:pt idx="2749">
                  <c:v>-9.93</c:v>
                </c:pt>
                <c:pt idx="2750">
                  <c:v>-10.92</c:v>
                </c:pt>
                <c:pt idx="2751">
                  <c:v>-11.45</c:v>
                </c:pt>
                <c:pt idx="2752">
                  <c:v>-12.24</c:v>
                </c:pt>
                <c:pt idx="2753">
                  <c:v>-11.4</c:v>
                </c:pt>
                <c:pt idx="2754">
                  <c:v>-10.37</c:v>
                </c:pt>
                <c:pt idx="2755">
                  <c:v>-12.52</c:v>
                </c:pt>
                <c:pt idx="2756">
                  <c:v>-10.56</c:v>
                </c:pt>
                <c:pt idx="2757">
                  <c:v>-10.09</c:v>
                </c:pt>
                <c:pt idx="2758">
                  <c:v>-9.92</c:v>
                </c:pt>
                <c:pt idx="2759">
                  <c:v>-9.8699999999999992</c:v>
                </c:pt>
                <c:pt idx="2760">
                  <c:v>-9.83</c:v>
                </c:pt>
                <c:pt idx="2761">
                  <c:v>-10.01</c:v>
                </c:pt>
                <c:pt idx="2762">
                  <c:v>-9.33</c:v>
                </c:pt>
                <c:pt idx="2763">
                  <c:v>-8.52</c:v>
                </c:pt>
                <c:pt idx="2764">
                  <c:v>-8.16</c:v>
                </c:pt>
                <c:pt idx="2765">
                  <c:v>-9.26</c:v>
                </c:pt>
                <c:pt idx="2766">
                  <c:v>-10.44</c:v>
                </c:pt>
                <c:pt idx="2767">
                  <c:v>-12.88</c:v>
                </c:pt>
                <c:pt idx="2768">
                  <c:v>-11.27</c:v>
                </c:pt>
                <c:pt idx="2769">
                  <c:v>-10.38</c:v>
                </c:pt>
                <c:pt idx="2770">
                  <c:v>-9.98</c:v>
                </c:pt>
                <c:pt idx="2771">
                  <c:v>-11.55</c:v>
                </c:pt>
                <c:pt idx="2772">
                  <c:v>-10.09</c:v>
                </c:pt>
                <c:pt idx="2773">
                  <c:v>-11.58</c:v>
                </c:pt>
                <c:pt idx="2774">
                  <c:v>-13.22</c:v>
                </c:pt>
                <c:pt idx="2775">
                  <c:v>-12.11</c:v>
                </c:pt>
                <c:pt idx="2776">
                  <c:v>-9.7799999999999994</c:v>
                </c:pt>
                <c:pt idx="2777">
                  <c:v>-8.76</c:v>
                </c:pt>
                <c:pt idx="2778">
                  <c:v>-9.67</c:v>
                </c:pt>
                <c:pt idx="2779">
                  <c:v>-11.59</c:v>
                </c:pt>
                <c:pt idx="2780">
                  <c:v>-8.08</c:v>
                </c:pt>
                <c:pt idx="2781">
                  <c:v>-9.17</c:v>
                </c:pt>
                <c:pt idx="2782">
                  <c:v>-9.75</c:v>
                </c:pt>
                <c:pt idx="2783">
                  <c:v>-9.69</c:v>
                </c:pt>
                <c:pt idx="2784">
                  <c:v>-11.28</c:v>
                </c:pt>
                <c:pt idx="2785">
                  <c:v>-8.92</c:v>
                </c:pt>
                <c:pt idx="2786">
                  <c:v>-8.66</c:v>
                </c:pt>
                <c:pt idx="2787">
                  <c:v>-9.83</c:v>
                </c:pt>
                <c:pt idx="2788">
                  <c:v>-9.2799999999999994</c:v>
                </c:pt>
                <c:pt idx="2789">
                  <c:v>-7.93</c:v>
                </c:pt>
                <c:pt idx="2790">
                  <c:v>-9.19</c:v>
                </c:pt>
                <c:pt idx="2791">
                  <c:v>-9.0399999999999991</c:v>
                </c:pt>
                <c:pt idx="2792">
                  <c:v>-8.9600000000000009</c:v>
                </c:pt>
                <c:pt idx="2793">
                  <c:v>-10.32</c:v>
                </c:pt>
                <c:pt idx="2794">
                  <c:v>-11.51</c:v>
                </c:pt>
                <c:pt idx="2795">
                  <c:v>-10.68</c:v>
                </c:pt>
                <c:pt idx="2796">
                  <c:v>-9.9499999999999993</c:v>
                </c:pt>
                <c:pt idx="2797">
                  <c:v>-8.61</c:v>
                </c:pt>
                <c:pt idx="2798">
                  <c:v>-12.06</c:v>
                </c:pt>
                <c:pt idx="2799">
                  <c:v>-10.39</c:v>
                </c:pt>
                <c:pt idx="2800">
                  <c:v>-8.75</c:v>
                </c:pt>
                <c:pt idx="2801">
                  <c:v>-10.54</c:v>
                </c:pt>
                <c:pt idx="2802">
                  <c:v>-7.57</c:v>
                </c:pt>
                <c:pt idx="2803">
                  <c:v>-9.66</c:v>
                </c:pt>
                <c:pt idx="2804">
                  <c:v>-8.3800000000000008</c:v>
                </c:pt>
                <c:pt idx="2805">
                  <c:v>-9.65</c:v>
                </c:pt>
                <c:pt idx="2806">
                  <c:v>-10.86</c:v>
                </c:pt>
                <c:pt idx="2807">
                  <c:v>-8.5500000000000007</c:v>
                </c:pt>
                <c:pt idx="2808">
                  <c:v>-8.31</c:v>
                </c:pt>
                <c:pt idx="2809">
                  <c:v>-7</c:v>
                </c:pt>
                <c:pt idx="2810">
                  <c:v>-8.5500000000000007</c:v>
                </c:pt>
                <c:pt idx="2811">
                  <c:v>-10.18</c:v>
                </c:pt>
                <c:pt idx="2812">
                  <c:v>-8.93</c:v>
                </c:pt>
                <c:pt idx="2813">
                  <c:v>-8.73</c:v>
                </c:pt>
                <c:pt idx="2814">
                  <c:v>-9.3000000000000007</c:v>
                </c:pt>
                <c:pt idx="2815">
                  <c:v>-10.46</c:v>
                </c:pt>
                <c:pt idx="2816">
                  <c:v>-10.11</c:v>
                </c:pt>
                <c:pt idx="2817">
                  <c:v>-10.29</c:v>
                </c:pt>
                <c:pt idx="2818">
                  <c:v>-9.5</c:v>
                </c:pt>
                <c:pt idx="2819">
                  <c:v>-7.87</c:v>
                </c:pt>
                <c:pt idx="2820">
                  <c:v>-7.6</c:v>
                </c:pt>
                <c:pt idx="2821">
                  <c:v>-9.11</c:v>
                </c:pt>
                <c:pt idx="2822">
                  <c:v>-9.35</c:v>
                </c:pt>
                <c:pt idx="2823">
                  <c:v>-8.01</c:v>
                </c:pt>
                <c:pt idx="2824">
                  <c:v>-9.48</c:v>
                </c:pt>
                <c:pt idx="2825">
                  <c:v>-11.76</c:v>
                </c:pt>
                <c:pt idx="2826">
                  <c:v>-9.42</c:v>
                </c:pt>
                <c:pt idx="2827">
                  <c:v>-10.87</c:v>
                </c:pt>
                <c:pt idx="2828">
                  <c:v>-8.9499999999999993</c:v>
                </c:pt>
                <c:pt idx="2829">
                  <c:v>-7.43</c:v>
                </c:pt>
                <c:pt idx="2830">
                  <c:v>-10.07</c:v>
                </c:pt>
                <c:pt idx="2831">
                  <c:v>-12.47</c:v>
                </c:pt>
                <c:pt idx="2832">
                  <c:v>-7.86</c:v>
                </c:pt>
                <c:pt idx="2833">
                  <c:v>-7.73</c:v>
                </c:pt>
                <c:pt idx="2834">
                  <c:v>-10.15</c:v>
                </c:pt>
                <c:pt idx="2835">
                  <c:v>-12.08</c:v>
                </c:pt>
                <c:pt idx="2836">
                  <c:v>-9.23</c:v>
                </c:pt>
                <c:pt idx="2837">
                  <c:v>-8.7100000000000009</c:v>
                </c:pt>
                <c:pt idx="2838">
                  <c:v>-9.2899999999999991</c:v>
                </c:pt>
                <c:pt idx="2839">
                  <c:v>-8.74</c:v>
                </c:pt>
                <c:pt idx="2840">
                  <c:v>-7.53</c:v>
                </c:pt>
                <c:pt idx="2841">
                  <c:v>-9.02</c:v>
                </c:pt>
                <c:pt idx="2842">
                  <c:v>-9.25</c:v>
                </c:pt>
                <c:pt idx="2843">
                  <c:v>-8.8800000000000008</c:v>
                </c:pt>
                <c:pt idx="2844">
                  <c:v>-8.31</c:v>
                </c:pt>
                <c:pt idx="2845">
                  <c:v>-8.06</c:v>
                </c:pt>
                <c:pt idx="2846">
                  <c:v>-9.1</c:v>
                </c:pt>
                <c:pt idx="2847">
                  <c:v>-8.19</c:v>
                </c:pt>
                <c:pt idx="2848">
                  <c:v>-9.09</c:v>
                </c:pt>
                <c:pt idx="2849">
                  <c:v>-10.32</c:v>
                </c:pt>
                <c:pt idx="2850">
                  <c:v>-7.79</c:v>
                </c:pt>
                <c:pt idx="2851">
                  <c:v>-6.46</c:v>
                </c:pt>
                <c:pt idx="2852">
                  <c:v>-9.7200000000000006</c:v>
                </c:pt>
                <c:pt idx="2853">
                  <c:v>-11.19</c:v>
                </c:pt>
                <c:pt idx="2854">
                  <c:v>-12.53</c:v>
                </c:pt>
                <c:pt idx="2855">
                  <c:v>-11.69</c:v>
                </c:pt>
                <c:pt idx="2856">
                  <c:v>-8.65</c:v>
                </c:pt>
                <c:pt idx="2857">
                  <c:v>-6.24</c:v>
                </c:pt>
                <c:pt idx="2858">
                  <c:v>-8.1199999999999992</c:v>
                </c:pt>
                <c:pt idx="2859">
                  <c:v>-16.82</c:v>
                </c:pt>
                <c:pt idx="2860">
                  <c:v>-35.51</c:v>
                </c:pt>
                <c:pt idx="2861">
                  <c:v>-40.93</c:v>
                </c:pt>
                <c:pt idx="2862">
                  <c:v>-45.57</c:v>
                </c:pt>
                <c:pt idx="2863">
                  <c:v>-48.41</c:v>
                </c:pt>
                <c:pt idx="2864">
                  <c:v>-47.77</c:v>
                </c:pt>
                <c:pt idx="2865">
                  <c:v>-52.01</c:v>
                </c:pt>
                <c:pt idx="2866">
                  <c:v>-49.23</c:v>
                </c:pt>
                <c:pt idx="2867">
                  <c:v>-33.47</c:v>
                </c:pt>
                <c:pt idx="2868">
                  <c:v>-24.12</c:v>
                </c:pt>
                <c:pt idx="2869">
                  <c:v>-19.47</c:v>
                </c:pt>
                <c:pt idx="2870">
                  <c:v>-16.64</c:v>
                </c:pt>
                <c:pt idx="2871">
                  <c:v>-12.07</c:v>
                </c:pt>
                <c:pt idx="2872">
                  <c:v>-10.53</c:v>
                </c:pt>
                <c:pt idx="2873">
                  <c:v>-10.09</c:v>
                </c:pt>
                <c:pt idx="2874">
                  <c:v>-13.81</c:v>
                </c:pt>
                <c:pt idx="2875">
                  <c:v>-11.43</c:v>
                </c:pt>
                <c:pt idx="2876">
                  <c:v>-10.59</c:v>
                </c:pt>
                <c:pt idx="2877">
                  <c:v>-11.4</c:v>
                </c:pt>
                <c:pt idx="2878">
                  <c:v>-13.07</c:v>
                </c:pt>
                <c:pt idx="2879">
                  <c:v>-11.58</c:v>
                </c:pt>
                <c:pt idx="2880">
                  <c:v>-12.06</c:v>
                </c:pt>
                <c:pt idx="2881">
                  <c:v>-10.84</c:v>
                </c:pt>
                <c:pt idx="2882">
                  <c:v>-11.69</c:v>
                </c:pt>
                <c:pt idx="2883">
                  <c:v>-13.49</c:v>
                </c:pt>
                <c:pt idx="2884">
                  <c:v>-12.24</c:v>
                </c:pt>
                <c:pt idx="2885">
                  <c:v>-14.39</c:v>
                </c:pt>
                <c:pt idx="2886">
                  <c:v>-12.74</c:v>
                </c:pt>
                <c:pt idx="2887">
                  <c:v>-11.13</c:v>
                </c:pt>
                <c:pt idx="2888">
                  <c:v>-12.86</c:v>
                </c:pt>
                <c:pt idx="2889">
                  <c:v>-12.96</c:v>
                </c:pt>
                <c:pt idx="2890">
                  <c:v>-12.8</c:v>
                </c:pt>
                <c:pt idx="2891">
                  <c:v>-13.89</c:v>
                </c:pt>
                <c:pt idx="2892">
                  <c:v>-11.63</c:v>
                </c:pt>
                <c:pt idx="2893">
                  <c:v>-11.61</c:v>
                </c:pt>
                <c:pt idx="2894">
                  <c:v>-13.18</c:v>
                </c:pt>
                <c:pt idx="2895">
                  <c:v>-13.76</c:v>
                </c:pt>
                <c:pt idx="2896">
                  <c:v>-9.82</c:v>
                </c:pt>
                <c:pt idx="2897">
                  <c:v>-9.6300000000000008</c:v>
                </c:pt>
                <c:pt idx="2898">
                  <c:v>-12.17</c:v>
                </c:pt>
                <c:pt idx="2899">
                  <c:v>-9.41</c:v>
                </c:pt>
                <c:pt idx="2900">
                  <c:v>-10.050000000000001</c:v>
                </c:pt>
                <c:pt idx="2901">
                  <c:v>-11.17</c:v>
                </c:pt>
                <c:pt idx="2902">
                  <c:v>-10.18</c:v>
                </c:pt>
                <c:pt idx="2903">
                  <c:v>-9.81</c:v>
                </c:pt>
                <c:pt idx="2904">
                  <c:v>-15.04</c:v>
                </c:pt>
                <c:pt idx="2905">
                  <c:v>-11.82</c:v>
                </c:pt>
                <c:pt idx="2906">
                  <c:v>-11.18</c:v>
                </c:pt>
                <c:pt idx="2907">
                  <c:v>-11.99</c:v>
                </c:pt>
                <c:pt idx="2908">
                  <c:v>-10.7</c:v>
                </c:pt>
                <c:pt idx="2909">
                  <c:v>-9.91</c:v>
                </c:pt>
                <c:pt idx="2910">
                  <c:v>-10.97</c:v>
                </c:pt>
                <c:pt idx="2911">
                  <c:v>-13.51</c:v>
                </c:pt>
                <c:pt idx="2912">
                  <c:v>-13.3</c:v>
                </c:pt>
                <c:pt idx="2913">
                  <c:v>-13.4</c:v>
                </c:pt>
                <c:pt idx="2914">
                  <c:v>-13.05</c:v>
                </c:pt>
                <c:pt idx="2915">
                  <c:v>-14.73</c:v>
                </c:pt>
                <c:pt idx="2916">
                  <c:v>-15.55</c:v>
                </c:pt>
                <c:pt idx="2917">
                  <c:v>-19</c:v>
                </c:pt>
                <c:pt idx="2918">
                  <c:v>-26.58</c:v>
                </c:pt>
                <c:pt idx="2919">
                  <c:v>-25.33</c:v>
                </c:pt>
                <c:pt idx="2920">
                  <c:v>-20.3</c:v>
                </c:pt>
                <c:pt idx="2921">
                  <c:v>-15.53</c:v>
                </c:pt>
                <c:pt idx="2922">
                  <c:v>-12.7</c:v>
                </c:pt>
                <c:pt idx="2923">
                  <c:v>-11.08</c:v>
                </c:pt>
                <c:pt idx="2924">
                  <c:v>-11.7</c:v>
                </c:pt>
                <c:pt idx="2925">
                  <c:v>-13.78</c:v>
                </c:pt>
                <c:pt idx="2926">
                  <c:v>-14.46</c:v>
                </c:pt>
                <c:pt idx="2927">
                  <c:v>-11.62</c:v>
                </c:pt>
                <c:pt idx="2928">
                  <c:v>-13.41</c:v>
                </c:pt>
                <c:pt idx="2929">
                  <c:v>-13.86</c:v>
                </c:pt>
                <c:pt idx="2930">
                  <c:v>-12.82</c:v>
                </c:pt>
                <c:pt idx="2931">
                  <c:v>-15.34</c:v>
                </c:pt>
                <c:pt idx="2932">
                  <c:v>-12.16</c:v>
                </c:pt>
                <c:pt idx="2933">
                  <c:v>-11.53</c:v>
                </c:pt>
                <c:pt idx="2934">
                  <c:v>-11.96</c:v>
                </c:pt>
                <c:pt idx="2935">
                  <c:v>-15.09</c:v>
                </c:pt>
                <c:pt idx="2936">
                  <c:v>-11.97</c:v>
                </c:pt>
                <c:pt idx="2937">
                  <c:v>-11.82</c:v>
                </c:pt>
                <c:pt idx="2938">
                  <c:v>-12.71</c:v>
                </c:pt>
                <c:pt idx="2939">
                  <c:v>-11.58</c:v>
                </c:pt>
                <c:pt idx="2940">
                  <c:v>-10.039999999999999</c:v>
                </c:pt>
                <c:pt idx="2941">
                  <c:v>-9.7899999999999991</c:v>
                </c:pt>
                <c:pt idx="2942">
                  <c:v>-11.35</c:v>
                </c:pt>
                <c:pt idx="2943">
                  <c:v>-12.63</c:v>
                </c:pt>
                <c:pt idx="2944">
                  <c:v>-16.53</c:v>
                </c:pt>
                <c:pt idx="2945">
                  <c:v>-16.21</c:v>
                </c:pt>
                <c:pt idx="2946">
                  <c:v>-13.42</c:v>
                </c:pt>
                <c:pt idx="2947">
                  <c:v>-10.32</c:v>
                </c:pt>
                <c:pt idx="2948">
                  <c:v>-11.23</c:v>
                </c:pt>
                <c:pt idx="2949">
                  <c:v>-13.18</c:v>
                </c:pt>
                <c:pt idx="2950">
                  <c:v>-11.28</c:v>
                </c:pt>
                <c:pt idx="2951">
                  <c:v>-10.14</c:v>
                </c:pt>
                <c:pt idx="2952">
                  <c:v>-10.81</c:v>
                </c:pt>
                <c:pt idx="2953">
                  <c:v>-12.53</c:v>
                </c:pt>
                <c:pt idx="2954">
                  <c:v>-14.69</c:v>
                </c:pt>
                <c:pt idx="2955">
                  <c:v>-13.66</c:v>
                </c:pt>
                <c:pt idx="2956">
                  <c:v>-11.74</c:v>
                </c:pt>
                <c:pt idx="2957">
                  <c:v>-12.69</c:v>
                </c:pt>
                <c:pt idx="2958">
                  <c:v>-11.57</c:v>
                </c:pt>
                <c:pt idx="2959">
                  <c:v>-12.55</c:v>
                </c:pt>
                <c:pt idx="2960">
                  <c:v>-8.82</c:v>
                </c:pt>
                <c:pt idx="2961">
                  <c:v>-8.67</c:v>
                </c:pt>
                <c:pt idx="2962">
                  <c:v>-9.61</c:v>
                </c:pt>
                <c:pt idx="2963">
                  <c:v>-10.01</c:v>
                </c:pt>
                <c:pt idx="2964">
                  <c:v>-11.47</c:v>
                </c:pt>
                <c:pt idx="2965">
                  <c:v>-13.4</c:v>
                </c:pt>
                <c:pt idx="2966">
                  <c:v>-14.17</c:v>
                </c:pt>
                <c:pt idx="2967">
                  <c:v>-14.51</c:v>
                </c:pt>
                <c:pt idx="2968">
                  <c:v>-18</c:v>
                </c:pt>
                <c:pt idx="2969">
                  <c:v>-26.01</c:v>
                </c:pt>
                <c:pt idx="2970">
                  <c:v>-27.25</c:v>
                </c:pt>
                <c:pt idx="2971">
                  <c:v>-19.41</c:v>
                </c:pt>
                <c:pt idx="2972">
                  <c:v>-14.49</c:v>
                </c:pt>
                <c:pt idx="2973">
                  <c:v>-12.56</c:v>
                </c:pt>
                <c:pt idx="2974">
                  <c:v>-12.18</c:v>
                </c:pt>
                <c:pt idx="2975">
                  <c:v>-13.24</c:v>
                </c:pt>
                <c:pt idx="2976">
                  <c:v>-10.94</c:v>
                </c:pt>
                <c:pt idx="2977">
                  <c:v>-12.19</c:v>
                </c:pt>
                <c:pt idx="2978">
                  <c:v>-11.97</c:v>
                </c:pt>
                <c:pt idx="2979">
                  <c:v>-9.77</c:v>
                </c:pt>
                <c:pt idx="2980">
                  <c:v>-11.03</c:v>
                </c:pt>
                <c:pt idx="2981">
                  <c:v>-10.78</c:v>
                </c:pt>
                <c:pt idx="2982">
                  <c:v>-11.2</c:v>
                </c:pt>
                <c:pt idx="2983">
                  <c:v>-10.039999999999999</c:v>
                </c:pt>
                <c:pt idx="2984">
                  <c:v>-11.97</c:v>
                </c:pt>
                <c:pt idx="2985">
                  <c:v>-11.31</c:v>
                </c:pt>
                <c:pt idx="2986">
                  <c:v>-10.41</c:v>
                </c:pt>
                <c:pt idx="2987">
                  <c:v>-10.52</c:v>
                </c:pt>
                <c:pt idx="2988">
                  <c:v>-10.51</c:v>
                </c:pt>
                <c:pt idx="2989">
                  <c:v>-10.66</c:v>
                </c:pt>
                <c:pt idx="2990">
                  <c:v>-10.35</c:v>
                </c:pt>
                <c:pt idx="2991">
                  <c:v>-13.16</c:v>
                </c:pt>
                <c:pt idx="2992">
                  <c:v>-9.82</c:v>
                </c:pt>
                <c:pt idx="2993">
                  <c:v>-11.59</c:v>
                </c:pt>
                <c:pt idx="2994">
                  <c:v>-10.130000000000001</c:v>
                </c:pt>
                <c:pt idx="2995">
                  <c:v>-8.26</c:v>
                </c:pt>
                <c:pt idx="2996">
                  <c:v>-9.44</c:v>
                </c:pt>
                <c:pt idx="2997">
                  <c:v>-11.91</c:v>
                </c:pt>
                <c:pt idx="2998">
                  <c:v>-11.48</c:v>
                </c:pt>
                <c:pt idx="2999">
                  <c:v>-11.58</c:v>
                </c:pt>
                <c:pt idx="3000">
                  <c:v>-13.91</c:v>
                </c:pt>
                <c:pt idx="3001">
                  <c:v>-12.87</c:v>
                </c:pt>
                <c:pt idx="3002">
                  <c:v>-12.46</c:v>
                </c:pt>
                <c:pt idx="3003">
                  <c:v>-12.52</c:v>
                </c:pt>
                <c:pt idx="3004">
                  <c:v>-10.050000000000001</c:v>
                </c:pt>
                <c:pt idx="3005">
                  <c:v>-11.27</c:v>
                </c:pt>
                <c:pt idx="3006">
                  <c:v>-11.19</c:v>
                </c:pt>
                <c:pt idx="3007">
                  <c:v>-10.38</c:v>
                </c:pt>
                <c:pt idx="3008">
                  <c:v>-10.130000000000001</c:v>
                </c:pt>
                <c:pt idx="3009">
                  <c:v>-11.03</c:v>
                </c:pt>
                <c:pt idx="3010">
                  <c:v>-12.53</c:v>
                </c:pt>
                <c:pt idx="3011">
                  <c:v>-15.73</c:v>
                </c:pt>
                <c:pt idx="3012">
                  <c:v>-12.55</c:v>
                </c:pt>
                <c:pt idx="3013">
                  <c:v>-11.38</c:v>
                </c:pt>
                <c:pt idx="3014">
                  <c:v>-10.95</c:v>
                </c:pt>
                <c:pt idx="3015">
                  <c:v>-11.46</c:v>
                </c:pt>
                <c:pt idx="3016">
                  <c:v>-13.78</c:v>
                </c:pt>
                <c:pt idx="3017">
                  <c:v>-12.25</c:v>
                </c:pt>
                <c:pt idx="3018">
                  <c:v>-13.74</c:v>
                </c:pt>
                <c:pt idx="3019">
                  <c:v>-15.63</c:v>
                </c:pt>
                <c:pt idx="3020">
                  <c:v>-21.58</c:v>
                </c:pt>
                <c:pt idx="3021">
                  <c:v>-26.3</c:v>
                </c:pt>
                <c:pt idx="3022">
                  <c:v>-22.93</c:v>
                </c:pt>
                <c:pt idx="3023">
                  <c:v>-19.600000000000001</c:v>
                </c:pt>
                <c:pt idx="3024">
                  <c:v>-14.09</c:v>
                </c:pt>
                <c:pt idx="3025">
                  <c:v>-12.67</c:v>
                </c:pt>
                <c:pt idx="3026">
                  <c:v>-12.43</c:v>
                </c:pt>
                <c:pt idx="3027">
                  <c:v>-10.78</c:v>
                </c:pt>
                <c:pt idx="3028">
                  <c:v>-9.61</c:v>
                </c:pt>
                <c:pt idx="3029">
                  <c:v>-10.58</c:v>
                </c:pt>
                <c:pt idx="3030">
                  <c:v>-12.25</c:v>
                </c:pt>
                <c:pt idx="3031">
                  <c:v>-13.65</c:v>
                </c:pt>
                <c:pt idx="3032">
                  <c:v>-11.95</c:v>
                </c:pt>
                <c:pt idx="3033">
                  <c:v>-11.71</c:v>
                </c:pt>
                <c:pt idx="3034">
                  <c:v>-9.8800000000000008</c:v>
                </c:pt>
                <c:pt idx="3035">
                  <c:v>-10.61</c:v>
                </c:pt>
                <c:pt idx="3036">
                  <c:v>-11.62</c:v>
                </c:pt>
                <c:pt idx="3037">
                  <c:v>-12.66</c:v>
                </c:pt>
                <c:pt idx="3038">
                  <c:v>-14.38</c:v>
                </c:pt>
                <c:pt idx="3039">
                  <c:v>-13.95</c:v>
                </c:pt>
                <c:pt idx="3040">
                  <c:v>-14.12</c:v>
                </c:pt>
                <c:pt idx="3041">
                  <c:v>-10.77</c:v>
                </c:pt>
                <c:pt idx="3042">
                  <c:v>-9.64</c:v>
                </c:pt>
                <c:pt idx="3043">
                  <c:v>-13.47</c:v>
                </c:pt>
                <c:pt idx="3044">
                  <c:v>-10.98</c:v>
                </c:pt>
                <c:pt idx="3045">
                  <c:v>-9.76</c:v>
                </c:pt>
                <c:pt idx="3046">
                  <c:v>-10.35</c:v>
                </c:pt>
                <c:pt idx="3047">
                  <c:v>-13.94</c:v>
                </c:pt>
                <c:pt idx="3048">
                  <c:v>-12.09</c:v>
                </c:pt>
                <c:pt idx="3049">
                  <c:v>-9.02</c:v>
                </c:pt>
                <c:pt idx="3050">
                  <c:v>-9.44</c:v>
                </c:pt>
                <c:pt idx="3051">
                  <c:v>-10.88</c:v>
                </c:pt>
                <c:pt idx="3052">
                  <c:v>-9.83</c:v>
                </c:pt>
                <c:pt idx="3053">
                  <c:v>-9.3699999999999992</c:v>
                </c:pt>
                <c:pt idx="3054">
                  <c:v>-12.06</c:v>
                </c:pt>
                <c:pt idx="3055">
                  <c:v>-12.26</c:v>
                </c:pt>
                <c:pt idx="3056">
                  <c:v>-10.64</c:v>
                </c:pt>
                <c:pt idx="3057">
                  <c:v>-10.9</c:v>
                </c:pt>
                <c:pt idx="3058">
                  <c:v>-10.27</c:v>
                </c:pt>
                <c:pt idx="3059">
                  <c:v>-12.98</c:v>
                </c:pt>
                <c:pt idx="3060">
                  <c:v>-15.08</c:v>
                </c:pt>
                <c:pt idx="3061">
                  <c:v>-13.85</c:v>
                </c:pt>
                <c:pt idx="3062">
                  <c:v>-12.96</c:v>
                </c:pt>
                <c:pt idx="3063">
                  <c:v>-11.09</c:v>
                </c:pt>
                <c:pt idx="3064">
                  <c:v>-10.74</c:v>
                </c:pt>
                <c:pt idx="3065">
                  <c:v>-11.09</c:v>
                </c:pt>
                <c:pt idx="3066">
                  <c:v>-10.31</c:v>
                </c:pt>
                <c:pt idx="3067">
                  <c:v>-11.05</c:v>
                </c:pt>
                <c:pt idx="3068">
                  <c:v>-14.22</c:v>
                </c:pt>
                <c:pt idx="3069">
                  <c:v>-17.68</c:v>
                </c:pt>
                <c:pt idx="3070">
                  <c:v>-18.100000000000001</c:v>
                </c:pt>
                <c:pt idx="3071">
                  <c:v>-21.23</c:v>
                </c:pt>
                <c:pt idx="3072">
                  <c:v>-27.66</c:v>
                </c:pt>
                <c:pt idx="3073">
                  <c:v>-21.36</c:v>
                </c:pt>
                <c:pt idx="3074">
                  <c:v>-18.64</c:v>
                </c:pt>
                <c:pt idx="3075">
                  <c:v>-15.02</c:v>
                </c:pt>
                <c:pt idx="3076">
                  <c:v>-14.48</c:v>
                </c:pt>
                <c:pt idx="3077">
                  <c:v>-12.69</c:v>
                </c:pt>
                <c:pt idx="3078">
                  <c:v>-10.93</c:v>
                </c:pt>
                <c:pt idx="3079">
                  <c:v>-10.72</c:v>
                </c:pt>
                <c:pt idx="3080">
                  <c:v>-10.44</c:v>
                </c:pt>
                <c:pt idx="3081">
                  <c:v>-11.05</c:v>
                </c:pt>
                <c:pt idx="3082">
                  <c:v>-10.96</c:v>
                </c:pt>
                <c:pt idx="3083">
                  <c:v>-12.08</c:v>
                </c:pt>
                <c:pt idx="3084">
                  <c:v>-11.52</c:v>
                </c:pt>
                <c:pt idx="3085">
                  <c:v>-12.94</c:v>
                </c:pt>
                <c:pt idx="3086">
                  <c:v>-14.44</c:v>
                </c:pt>
                <c:pt idx="3087">
                  <c:v>-11.94</c:v>
                </c:pt>
                <c:pt idx="3088">
                  <c:v>-10.46</c:v>
                </c:pt>
                <c:pt idx="3089">
                  <c:v>-12.77</c:v>
                </c:pt>
                <c:pt idx="3090">
                  <c:v>-13.73</c:v>
                </c:pt>
                <c:pt idx="3091">
                  <c:v>-10.24</c:v>
                </c:pt>
                <c:pt idx="3092">
                  <c:v>-9.99</c:v>
                </c:pt>
                <c:pt idx="3093">
                  <c:v>-11.83</c:v>
                </c:pt>
                <c:pt idx="3094">
                  <c:v>-11.75</c:v>
                </c:pt>
                <c:pt idx="3095">
                  <c:v>-11.86</c:v>
                </c:pt>
                <c:pt idx="3096">
                  <c:v>-12.86</c:v>
                </c:pt>
                <c:pt idx="3097">
                  <c:v>-12.22</c:v>
                </c:pt>
                <c:pt idx="3098">
                  <c:v>-11.76</c:v>
                </c:pt>
                <c:pt idx="3099">
                  <c:v>-10.78</c:v>
                </c:pt>
                <c:pt idx="3100">
                  <c:v>-9.8699999999999992</c:v>
                </c:pt>
                <c:pt idx="3101">
                  <c:v>-11.14</c:v>
                </c:pt>
                <c:pt idx="3102">
                  <c:v>-12.42</c:v>
                </c:pt>
                <c:pt idx="3103">
                  <c:v>-12.49</c:v>
                </c:pt>
                <c:pt idx="3104">
                  <c:v>-13.28</c:v>
                </c:pt>
                <c:pt idx="3105">
                  <c:v>-10.75</c:v>
                </c:pt>
                <c:pt idx="3106">
                  <c:v>-12.92</c:v>
                </c:pt>
                <c:pt idx="3107">
                  <c:v>-14.57</c:v>
                </c:pt>
                <c:pt idx="3108">
                  <c:v>-11.37</c:v>
                </c:pt>
                <c:pt idx="3109">
                  <c:v>-13.54</c:v>
                </c:pt>
                <c:pt idx="3110">
                  <c:v>-13.23</c:v>
                </c:pt>
                <c:pt idx="3111">
                  <c:v>-10.33</c:v>
                </c:pt>
                <c:pt idx="3112">
                  <c:v>-10.06</c:v>
                </c:pt>
                <c:pt idx="3113">
                  <c:v>-9.32</c:v>
                </c:pt>
                <c:pt idx="3114">
                  <c:v>-9.32</c:v>
                </c:pt>
                <c:pt idx="3115">
                  <c:v>-10.6</c:v>
                </c:pt>
                <c:pt idx="3116">
                  <c:v>-12.29</c:v>
                </c:pt>
                <c:pt idx="3117">
                  <c:v>-13.27</c:v>
                </c:pt>
                <c:pt idx="3118">
                  <c:v>-11.52</c:v>
                </c:pt>
                <c:pt idx="3119">
                  <c:v>-10.39</c:v>
                </c:pt>
                <c:pt idx="3120">
                  <c:v>-15.36</c:v>
                </c:pt>
                <c:pt idx="3121">
                  <c:v>-17.45</c:v>
                </c:pt>
                <c:pt idx="3122">
                  <c:v>-22.59</c:v>
                </c:pt>
                <c:pt idx="3123">
                  <c:v>-28.92</c:v>
                </c:pt>
                <c:pt idx="3124">
                  <c:v>-25.73</c:v>
                </c:pt>
                <c:pt idx="3125">
                  <c:v>-18.61</c:v>
                </c:pt>
                <c:pt idx="3126">
                  <c:v>-18.36</c:v>
                </c:pt>
                <c:pt idx="3127">
                  <c:v>-15.8</c:v>
                </c:pt>
                <c:pt idx="3128">
                  <c:v>-10.24</c:v>
                </c:pt>
                <c:pt idx="3129">
                  <c:v>-7.87</c:v>
                </c:pt>
                <c:pt idx="3130">
                  <c:v>-8.01</c:v>
                </c:pt>
                <c:pt idx="3131">
                  <c:v>-10.37</c:v>
                </c:pt>
                <c:pt idx="3132">
                  <c:v>-15.91</c:v>
                </c:pt>
                <c:pt idx="3133">
                  <c:v>-12.83</c:v>
                </c:pt>
                <c:pt idx="3134">
                  <c:v>-11.8</c:v>
                </c:pt>
                <c:pt idx="3135">
                  <c:v>-14.74</c:v>
                </c:pt>
                <c:pt idx="3136">
                  <c:v>-14.63</c:v>
                </c:pt>
                <c:pt idx="3137">
                  <c:v>-11.49</c:v>
                </c:pt>
                <c:pt idx="3138">
                  <c:v>-11.09</c:v>
                </c:pt>
                <c:pt idx="3139">
                  <c:v>-13.95</c:v>
                </c:pt>
                <c:pt idx="3140">
                  <c:v>-12.19</c:v>
                </c:pt>
                <c:pt idx="3141">
                  <c:v>-10.31</c:v>
                </c:pt>
                <c:pt idx="3142">
                  <c:v>-11.42</c:v>
                </c:pt>
                <c:pt idx="3143">
                  <c:v>-12.98</c:v>
                </c:pt>
                <c:pt idx="3144">
                  <c:v>-14.27</c:v>
                </c:pt>
                <c:pt idx="3145">
                  <c:v>-11.97</c:v>
                </c:pt>
                <c:pt idx="3146">
                  <c:v>-11.19</c:v>
                </c:pt>
                <c:pt idx="3147">
                  <c:v>-12.25</c:v>
                </c:pt>
                <c:pt idx="3148">
                  <c:v>-13.14</c:v>
                </c:pt>
                <c:pt idx="3149">
                  <c:v>-9.2799999999999994</c:v>
                </c:pt>
                <c:pt idx="3150">
                  <c:v>-7.44</c:v>
                </c:pt>
                <c:pt idx="3151">
                  <c:v>-10.53</c:v>
                </c:pt>
                <c:pt idx="3152">
                  <c:v>-11.62</c:v>
                </c:pt>
                <c:pt idx="3153">
                  <c:v>-10.15</c:v>
                </c:pt>
                <c:pt idx="3154">
                  <c:v>-11.85</c:v>
                </c:pt>
                <c:pt idx="3155">
                  <c:v>-12.77</c:v>
                </c:pt>
                <c:pt idx="3156">
                  <c:v>-11.57</c:v>
                </c:pt>
                <c:pt idx="3157">
                  <c:v>-11.34</c:v>
                </c:pt>
                <c:pt idx="3158">
                  <c:v>-11.19</c:v>
                </c:pt>
                <c:pt idx="3159">
                  <c:v>-9.58</c:v>
                </c:pt>
                <c:pt idx="3160">
                  <c:v>-11.56</c:v>
                </c:pt>
                <c:pt idx="3161">
                  <c:v>-14.57</c:v>
                </c:pt>
                <c:pt idx="3162">
                  <c:v>-11.69</c:v>
                </c:pt>
                <c:pt idx="3163">
                  <c:v>-11.45</c:v>
                </c:pt>
                <c:pt idx="3164">
                  <c:v>-11.54</c:v>
                </c:pt>
                <c:pt idx="3165">
                  <c:v>-10.33</c:v>
                </c:pt>
                <c:pt idx="3166">
                  <c:v>-10.17</c:v>
                </c:pt>
                <c:pt idx="3167">
                  <c:v>-11.19</c:v>
                </c:pt>
                <c:pt idx="3168">
                  <c:v>-8.91</c:v>
                </c:pt>
                <c:pt idx="3169">
                  <c:v>-10.67</c:v>
                </c:pt>
                <c:pt idx="3170">
                  <c:v>-15.21</c:v>
                </c:pt>
                <c:pt idx="3171">
                  <c:v>-14.67</c:v>
                </c:pt>
                <c:pt idx="3172">
                  <c:v>-17.11</c:v>
                </c:pt>
                <c:pt idx="3173">
                  <c:v>-21.33</c:v>
                </c:pt>
                <c:pt idx="3174">
                  <c:v>-28.99</c:v>
                </c:pt>
                <c:pt idx="3175">
                  <c:v>-25.74</c:v>
                </c:pt>
                <c:pt idx="3176">
                  <c:v>-18.170000000000002</c:v>
                </c:pt>
                <c:pt idx="3177">
                  <c:v>-14.11</c:v>
                </c:pt>
                <c:pt idx="3178">
                  <c:v>-13.31</c:v>
                </c:pt>
                <c:pt idx="3179">
                  <c:v>-14.95</c:v>
                </c:pt>
                <c:pt idx="3180">
                  <c:v>-12.84</c:v>
                </c:pt>
                <c:pt idx="3181">
                  <c:v>-12.46</c:v>
                </c:pt>
                <c:pt idx="3182">
                  <c:v>-13.42</c:v>
                </c:pt>
                <c:pt idx="3183">
                  <c:v>-12.15</c:v>
                </c:pt>
                <c:pt idx="3184">
                  <c:v>-12.39</c:v>
                </c:pt>
                <c:pt idx="3185">
                  <c:v>-11.77</c:v>
                </c:pt>
                <c:pt idx="3186">
                  <c:v>-16.899999999999999</c:v>
                </c:pt>
                <c:pt idx="3187">
                  <c:v>-14.04</c:v>
                </c:pt>
                <c:pt idx="3188">
                  <c:v>-12.54</c:v>
                </c:pt>
                <c:pt idx="3189">
                  <c:v>-13.76</c:v>
                </c:pt>
                <c:pt idx="3190">
                  <c:v>-10.81</c:v>
                </c:pt>
                <c:pt idx="3191">
                  <c:v>-11.12</c:v>
                </c:pt>
                <c:pt idx="3192">
                  <c:v>-10.27</c:v>
                </c:pt>
                <c:pt idx="3193">
                  <c:v>-9.08</c:v>
                </c:pt>
                <c:pt idx="3194">
                  <c:v>-8.7799999999999994</c:v>
                </c:pt>
                <c:pt idx="3195">
                  <c:v>-10</c:v>
                </c:pt>
                <c:pt idx="3196">
                  <c:v>-12.13</c:v>
                </c:pt>
                <c:pt idx="3197">
                  <c:v>-13.62</c:v>
                </c:pt>
                <c:pt idx="3198">
                  <c:v>-14.9</c:v>
                </c:pt>
                <c:pt idx="3199">
                  <c:v>-14.82</c:v>
                </c:pt>
                <c:pt idx="3200">
                  <c:v>-13.8</c:v>
                </c:pt>
                <c:pt idx="3201">
                  <c:v>-13.33</c:v>
                </c:pt>
                <c:pt idx="3202">
                  <c:v>-11.76</c:v>
                </c:pt>
                <c:pt idx="3203">
                  <c:v>-12.73</c:v>
                </c:pt>
                <c:pt idx="3204">
                  <c:v>-11.75</c:v>
                </c:pt>
                <c:pt idx="3205">
                  <c:v>-13.15</c:v>
                </c:pt>
                <c:pt idx="3206">
                  <c:v>-12.22</c:v>
                </c:pt>
                <c:pt idx="3207">
                  <c:v>-12.73</c:v>
                </c:pt>
                <c:pt idx="3208">
                  <c:v>-11.65</c:v>
                </c:pt>
                <c:pt idx="3209">
                  <c:v>-10.91</c:v>
                </c:pt>
                <c:pt idx="3210">
                  <c:v>-11.61</c:v>
                </c:pt>
                <c:pt idx="3211">
                  <c:v>-14.42</c:v>
                </c:pt>
                <c:pt idx="3212">
                  <c:v>-13.11</c:v>
                </c:pt>
                <c:pt idx="3213">
                  <c:v>-11.71</c:v>
                </c:pt>
                <c:pt idx="3214">
                  <c:v>-10.9</c:v>
                </c:pt>
                <c:pt idx="3215">
                  <c:v>-10.81</c:v>
                </c:pt>
                <c:pt idx="3216">
                  <c:v>-10.76</c:v>
                </c:pt>
                <c:pt idx="3217">
                  <c:v>-11.5</c:v>
                </c:pt>
                <c:pt idx="3218">
                  <c:v>-11.56</c:v>
                </c:pt>
                <c:pt idx="3219">
                  <c:v>-11.16</c:v>
                </c:pt>
                <c:pt idx="3220">
                  <c:v>-11.4</c:v>
                </c:pt>
                <c:pt idx="3221">
                  <c:v>-11.96</c:v>
                </c:pt>
                <c:pt idx="3222">
                  <c:v>-12.5</c:v>
                </c:pt>
                <c:pt idx="3223">
                  <c:v>-15.9</c:v>
                </c:pt>
                <c:pt idx="3224">
                  <c:v>-18.84</c:v>
                </c:pt>
                <c:pt idx="3225">
                  <c:v>-24.02</c:v>
                </c:pt>
                <c:pt idx="3226">
                  <c:v>-24.96</c:v>
                </c:pt>
                <c:pt idx="3227">
                  <c:v>-17.2</c:v>
                </c:pt>
                <c:pt idx="3228">
                  <c:v>-14.23</c:v>
                </c:pt>
                <c:pt idx="3229">
                  <c:v>-12.75</c:v>
                </c:pt>
                <c:pt idx="3230">
                  <c:v>-12.8</c:v>
                </c:pt>
                <c:pt idx="3231">
                  <c:v>-12.29</c:v>
                </c:pt>
                <c:pt idx="3232">
                  <c:v>-13</c:v>
                </c:pt>
                <c:pt idx="3233">
                  <c:v>-11.02</c:v>
                </c:pt>
                <c:pt idx="3234">
                  <c:v>-8.9499999999999993</c:v>
                </c:pt>
                <c:pt idx="3235">
                  <c:v>-9</c:v>
                </c:pt>
                <c:pt idx="3236">
                  <c:v>-10.83</c:v>
                </c:pt>
                <c:pt idx="3237">
                  <c:v>-11.98</c:v>
                </c:pt>
                <c:pt idx="3238">
                  <c:v>-13.03</c:v>
                </c:pt>
                <c:pt idx="3239">
                  <c:v>-13.03</c:v>
                </c:pt>
                <c:pt idx="3240">
                  <c:v>-15.18</c:v>
                </c:pt>
                <c:pt idx="3241">
                  <c:v>-13.81</c:v>
                </c:pt>
                <c:pt idx="3242">
                  <c:v>-13.12</c:v>
                </c:pt>
                <c:pt idx="3243">
                  <c:v>-15.03</c:v>
                </c:pt>
                <c:pt idx="3244">
                  <c:v>-13.72</c:v>
                </c:pt>
                <c:pt idx="3245">
                  <c:v>-11.1</c:v>
                </c:pt>
                <c:pt idx="3246">
                  <c:v>-12.35</c:v>
                </c:pt>
                <c:pt idx="3247">
                  <c:v>-14.63</c:v>
                </c:pt>
                <c:pt idx="3248">
                  <c:v>-13.62</c:v>
                </c:pt>
                <c:pt idx="3249">
                  <c:v>-11.84</c:v>
                </c:pt>
                <c:pt idx="3250">
                  <c:v>-11.43</c:v>
                </c:pt>
                <c:pt idx="3251">
                  <c:v>-11.29</c:v>
                </c:pt>
                <c:pt idx="3252">
                  <c:v>-11.7</c:v>
                </c:pt>
                <c:pt idx="3253">
                  <c:v>-12.3</c:v>
                </c:pt>
                <c:pt idx="3254">
                  <c:v>-8.65</c:v>
                </c:pt>
                <c:pt idx="3255">
                  <c:v>-8.44</c:v>
                </c:pt>
                <c:pt idx="3256">
                  <c:v>-10.96</c:v>
                </c:pt>
                <c:pt idx="3257">
                  <c:v>-14.88</c:v>
                </c:pt>
                <c:pt idx="3258">
                  <c:v>-13.51</c:v>
                </c:pt>
                <c:pt idx="3259">
                  <c:v>-13.94</c:v>
                </c:pt>
                <c:pt idx="3260">
                  <c:v>-12.85</c:v>
                </c:pt>
                <c:pt idx="3261">
                  <c:v>-13.69</c:v>
                </c:pt>
                <c:pt idx="3262">
                  <c:v>-13.38</c:v>
                </c:pt>
                <c:pt idx="3263">
                  <c:v>-14.22</c:v>
                </c:pt>
                <c:pt idx="3264">
                  <c:v>-11.38</c:v>
                </c:pt>
                <c:pt idx="3265">
                  <c:v>-11.42</c:v>
                </c:pt>
                <c:pt idx="3266">
                  <c:v>-12.31</c:v>
                </c:pt>
                <c:pt idx="3267">
                  <c:v>-13.25</c:v>
                </c:pt>
                <c:pt idx="3268">
                  <c:v>-13.46</c:v>
                </c:pt>
                <c:pt idx="3269">
                  <c:v>-12.11</c:v>
                </c:pt>
                <c:pt idx="3270">
                  <c:v>-12.63</c:v>
                </c:pt>
                <c:pt idx="3271">
                  <c:v>-14.17</c:v>
                </c:pt>
                <c:pt idx="3272">
                  <c:v>-13.33</c:v>
                </c:pt>
                <c:pt idx="3273">
                  <c:v>-13.38</c:v>
                </c:pt>
                <c:pt idx="3274">
                  <c:v>-15.19</c:v>
                </c:pt>
                <c:pt idx="3275">
                  <c:v>-19.670000000000002</c:v>
                </c:pt>
                <c:pt idx="3276">
                  <c:v>-26.96</c:v>
                </c:pt>
                <c:pt idx="3277">
                  <c:v>-29.24</c:v>
                </c:pt>
                <c:pt idx="3278">
                  <c:v>-23.01</c:v>
                </c:pt>
                <c:pt idx="3279">
                  <c:v>-17.16</c:v>
                </c:pt>
                <c:pt idx="3280">
                  <c:v>-13.25</c:v>
                </c:pt>
                <c:pt idx="3281">
                  <c:v>-12.44</c:v>
                </c:pt>
                <c:pt idx="3282">
                  <c:v>-11.62</c:v>
                </c:pt>
                <c:pt idx="3283">
                  <c:v>-12.39</c:v>
                </c:pt>
                <c:pt idx="3284">
                  <c:v>-10.050000000000001</c:v>
                </c:pt>
                <c:pt idx="3285">
                  <c:v>-11.09</c:v>
                </c:pt>
                <c:pt idx="3286">
                  <c:v>-13</c:v>
                </c:pt>
                <c:pt idx="3287">
                  <c:v>-13.77</c:v>
                </c:pt>
                <c:pt idx="3288">
                  <c:v>-14.77</c:v>
                </c:pt>
                <c:pt idx="3289">
                  <c:v>-13.52</c:v>
                </c:pt>
                <c:pt idx="3290">
                  <c:v>-11.48</c:v>
                </c:pt>
                <c:pt idx="3291">
                  <c:v>-11.78</c:v>
                </c:pt>
                <c:pt idx="3292">
                  <c:v>-14.73</c:v>
                </c:pt>
                <c:pt idx="3293">
                  <c:v>-11.67</c:v>
                </c:pt>
                <c:pt idx="3294">
                  <c:v>-10.97</c:v>
                </c:pt>
                <c:pt idx="3295">
                  <c:v>-12.26</c:v>
                </c:pt>
                <c:pt idx="3296">
                  <c:v>-11.24</c:v>
                </c:pt>
                <c:pt idx="3297">
                  <c:v>-12.25</c:v>
                </c:pt>
                <c:pt idx="3298">
                  <c:v>-12.97</c:v>
                </c:pt>
                <c:pt idx="3299">
                  <c:v>-11.02</c:v>
                </c:pt>
                <c:pt idx="3300">
                  <c:v>-10.67</c:v>
                </c:pt>
                <c:pt idx="3301">
                  <c:v>-12.7</c:v>
                </c:pt>
                <c:pt idx="3302">
                  <c:v>-13.12</c:v>
                </c:pt>
                <c:pt idx="3303">
                  <c:v>-10.74</c:v>
                </c:pt>
                <c:pt idx="3304">
                  <c:v>-13.39</c:v>
                </c:pt>
                <c:pt idx="3305">
                  <c:v>-13.61</c:v>
                </c:pt>
                <c:pt idx="3306">
                  <c:v>-13.43</c:v>
                </c:pt>
                <c:pt idx="3307">
                  <c:v>-11.63</c:v>
                </c:pt>
                <c:pt idx="3308">
                  <c:v>-12.91</c:v>
                </c:pt>
                <c:pt idx="3309">
                  <c:v>-14.38</c:v>
                </c:pt>
                <c:pt idx="3310">
                  <c:v>-11.31</c:v>
                </c:pt>
                <c:pt idx="3311">
                  <c:v>-10.3</c:v>
                </c:pt>
                <c:pt idx="3312">
                  <c:v>-11.24</c:v>
                </c:pt>
                <c:pt idx="3313">
                  <c:v>-12.06</c:v>
                </c:pt>
                <c:pt idx="3314">
                  <c:v>-10.029999999999999</c:v>
                </c:pt>
                <c:pt idx="3315">
                  <c:v>-12.11</c:v>
                </c:pt>
                <c:pt idx="3316">
                  <c:v>-12.46</c:v>
                </c:pt>
                <c:pt idx="3317">
                  <c:v>-11.89</c:v>
                </c:pt>
                <c:pt idx="3318">
                  <c:v>-12.86</c:v>
                </c:pt>
                <c:pt idx="3319">
                  <c:v>-13.36</c:v>
                </c:pt>
                <c:pt idx="3320">
                  <c:v>-11.64</c:v>
                </c:pt>
                <c:pt idx="3321">
                  <c:v>-10.25</c:v>
                </c:pt>
                <c:pt idx="3322">
                  <c:v>-10.74</c:v>
                </c:pt>
                <c:pt idx="3323">
                  <c:v>-12.47</c:v>
                </c:pt>
                <c:pt idx="3324">
                  <c:v>-14.55</c:v>
                </c:pt>
                <c:pt idx="3325">
                  <c:v>-15.61</c:v>
                </c:pt>
                <c:pt idx="3326">
                  <c:v>-16.38</c:v>
                </c:pt>
                <c:pt idx="3327">
                  <c:v>-22.68</c:v>
                </c:pt>
                <c:pt idx="3328">
                  <c:v>-28.82</c:v>
                </c:pt>
                <c:pt idx="3329">
                  <c:v>-21.62</c:v>
                </c:pt>
                <c:pt idx="3330">
                  <c:v>-19.149999999999999</c:v>
                </c:pt>
                <c:pt idx="3331">
                  <c:v>-13.77</c:v>
                </c:pt>
                <c:pt idx="3332">
                  <c:v>-9.76</c:v>
                </c:pt>
                <c:pt idx="3333">
                  <c:v>-8.19</c:v>
                </c:pt>
                <c:pt idx="3334">
                  <c:v>-9.7100000000000009</c:v>
                </c:pt>
                <c:pt idx="3335">
                  <c:v>-10.72</c:v>
                </c:pt>
                <c:pt idx="3336">
                  <c:v>-12.24</c:v>
                </c:pt>
                <c:pt idx="3337">
                  <c:v>-10.98</c:v>
                </c:pt>
                <c:pt idx="3338">
                  <c:v>-11.62</c:v>
                </c:pt>
                <c:pt idx="3339">
                  <c:v>-12.85</c:v>
                </c:pt>
                <c:pt idx="3340">
                  <c:v>-13.03</c:v>
                </c:pt>
                <c:pt idx="3341">
                  <c:v>-14.48</c:v>
                </c:pt>
                <c:pt idx="3342">
                  <c:v>-13.91</c:v>
                </c:pt>
                <c:pt idx="3343">
                  <c:v>-14.29</c:v>
                </c:pt>
                <c:pt idx="3344">
                  <c:v>-12.57</c:v>
                </c:pt>
                <c:pt idx="3345">
                  <c:v>-11.36</c:v>
                </c:pt>
                <c:pt idx="3346">
                  <c:v>-10.19</c:v>
                </c:pt>
                <c:pt idx="3347">
                  <c:v>-11.36</c:v>
                </c:pt>
                <c:pt idx="3348">
                  <c:v>-12.4</c:v>
                </c:pt>
                <c:pt idx="3349">
                  <c:v>-12.34</c:v>
                </c:pt>
                <c:pt idx="3350">
                  <c:v>-13.43</c:v>
                </c:pt>
                <c:pt idx="3351">
                  <c:v>-13.82</c:v>
                </c:pt>
                <c:pt idx="3352">
                  <c:v>-13.04</c:v>
                </c:pt>
                <c:pt idx="3353">
                  <c:v>-11.7</c:v>
                </c:pt>
                <c:pt idx="3354">
                  <c:v>-11.63</c:v>
                </c:pt>
                <c:pt idx="3355">
                  <c:v>-12.8</c:v>
                </c:pt>
                <c:pt idx="3356">
                  <c:v>-13.77</c:v>
                </c:pt>
                <c:pt idx="3357">
                  <c:v>-13.37</c:v>
                </c:pt>
                <c:pt idx="3358">
                  <c:v>-12.23</c:v>
                </c:pt>
                <c:pt idx="3359">
                  <c:v>-12.2</c:v>
                </c:pt>
                <c:pt idx="3360">
                  <c:v>-11.2</c:v>
                </c:pt>
                <c:pt idx="3361">
                  <c:v>-12.96</c:v>
                </c:pt>
                <c:pt idx="3362">
                  <c:v>-12.66</c:v>
                </c:pt>
                <c:pt idx="3363">
                  <c:v>-12.61</c:v>
                </c:pt>
                <c:pt idx="3364">
                  <c:v>-10.71</c:v>
                </c:pt>
                <c:pt idx="3365">
                  <c:v>-10.09</c:v>
                </c:pt>
                <c:pt idx="3366">
                  <c:v>-11.9</c:v>
                </c:pt>
                <c:pt idx="3367">
                  <c:v>-10.53</c:v>
                </c:pt>
                <c:pt idx="3368">
                  <c:v>-10.5</c:v>
                </c:pt>
                <c:pt idx="3369">
                  <c:v>-14.22</c:v>
                </c:pt>
                <c:pt idx="3370">
                  <c:v>-15.21</c:v>
                </c:pt>
                <c:pt idx="3371">
                  <c:v>-16.59</c:v>
                </c:pt>
                <c:pt idx="3372">
                  <c:v>-13.17</c:v>
                </c:pt>
                <c:pt idx="3373">
                  <c:v>-14.04</c:v>
                </c:pt>
                <c:pt idx="3374">
                  <c:v>-10.87</c:v>
                </c:pt>
                <c:pt idx="3375">
                  <c:v>-11.24</c:v>
                </c:pt>
                <c:pt idx="3376">
                  <c:v>-15.15</c:v>
                </c:pt>
                <c:pt idx="3377">
                  <c:v>-16.510000000000002</c:v>
                </c:pt>
                <c:pt idx="3378">
                  <c:v>-18.52</c:v>
                </c:pt>
                <c:pt idx="3379">
                  <c:v>-25.8</c:v>
                </c:pt>
                <c:pt idx="3380">
                  <c:v>-24.22</c:v>
                </c:pt>
                <c:pt idx="3381">
                  <c:v>-17.54</c:v>
                </c:pt>
                <c:pt idx="3382">
                  <c:v>-15.52</c:v>
                </c:pt>
                <c:pt idx="3383">
                  <c:v>-13.75</c:v>
                </c:pt>
                <c:pt idx="3384">
                  <c:v>-11.87</c:v>
                </c:pt>
                <c:pt idx="3385">
                  <c:v>-11.28</c:v>
                </c:pt>
                <c:pt idx="3386">
                  <c:v>-11.9</c:v>
                </c:pt>
                <c:pt idx="3387">
                  <c:v>-13.31</c:v>
                </c:pt>
                <c:pt idx="3388">
                  <c:v>-9.81</c:v>
                </c:pt>
                <c:pt idx="3389">
                  <c:v>-11.31</c:v>
                </c:pt>
                <c:pt idx="3390">
                  <c:v>-12.4</c:v>
                </c:pt>
                <c:pt idx="3391">
                  <c:v>-10.9</c:v>
                </c:pt>
                <c:pt idx="3392">
                  <c:v>-14.21</c:v>
                </c:pt>
                <c:pt idx="3393">
                  <c:v>-13.5</c:v>
                </c:pt>
                <c:pt idx="3394">
                  <c:v>-11.8</c:v>
                </c:pt>
                <c:pt idx="3395">
                  <c:v>-10.63</c:v>
                </c:pt>
                <c:pt idx="3396">
                  <c:v>-12.2</c:v>
                </c:pt>
                <c:pt idx="3397">
                  <c:v>-12.53</c:v>
                </c:pt>
                <c:pt idx="3398">
                  <c:v>-13.26</c:v>
                </c:pt>
                <c:pt idx="3399">
                  <c:v>-12.86</c:v>
                </c:pt>
                <c:pt idx="3400">
                  <c:v>-11.36</c:v>
                </c:pt>
                <c:pt idx="3401">
                  <c:v>-9.99</c:v>
                </c:pt>
                <c:pt idx="3402">
                  <c:v>-10.29</c:v>
                </c:pt>
                <c:pt idx="3403">
                  <c:v>-13.29</c:v>
                </c:pt>
                <c:pt idx="3404">
                  <c:v>-14.8</c:v>
                </c:pt>
                <c:pt idx="3405">
                  <c:v>-14.27</c:v>
                </c:pt>
                <c:pt idx="3406">
                  <c:v>-14.49</c:v>
                </c:pt>
                <c:pt idx="3407">
                  <c:v>-14.67</c:v>
                </c:pt>
                <c:pt idx="3408">
                  <c:v>-11.33</c:v>
                </c:pt>
                <c:pt idx="3409">
                  <c:v>-9.3699999999999992</c:v>
                </c:pt>
                <c:pt idx="3410">
                  <c:v>-8.85</c:v>
                </c:pt>
                <c:pt idx="3411">
                  <c:v>-9.9700000000000006</c:v>
                </c:pt>
                <c:pt idx="3412">
                  <c:v>-13.05</c:v>
                </c:pt>
                <c:pt idx="3413">
                  <c:v>-10.78</c:v>
                </c:pt>
                <c:pt idx="3414">
                  <c:v>-12.63</c:v>
                </c:pt>
                <c:pt idx="3415">
                  <c:v>-14.05</c:v>
                </c:pt>
                <c:pt idx="3416">
                  <c:v>-11.21</c:v>
                </c:pt>
                <c:pt idx="3417">
                  <c:v>-10.62</c:v>
                </c:pt>
                <c:pt idx="3418">
                  <c:v>-11.4</c:v>
                </c:pt>
                <c:pt idx="3419">
                  <c:v>-10.82</c:v>
                </c:pt>
                <c:pt idx="3420">
                  <c:v>-10.86</c:v>
                </c:pt>
                <c:pt idx="3421">
                  <c:v>-12.44</c:v>
                </c:pt>
                <c:pt idx="3422">
                  <c:v>-14.34</c:v>
                </c:pt>
                <c:pt idx="3423">
                  <c:v>-13.04</c:v>
                </c:pt>
                <c:pt idx="3424">
                  <c:v>-12.32</c:v>
                </c:pt>
                <c:pt idx="3425">
                  <c:v>-12.25</c:v>
                </c:pt>
                <c:pt idx="3426">
                  <c:v>-12.22</c:v>
                </c:pt>
                <c:pt idx="3427">
                  <c:v>-12.4</c:v>
                </c:pt>
                <c:pt idx="3428">
                  <c:v>-17.5</c:v>
                </c:pt>
                <c:pt idx="3429">
                  <c:v>-20.47</c:v>
                </c:pt>
                <c:pt idx="3430">
                  <c:v>-27.06</c:v>
                </c:pt>
                <c:pt idx="3431">
                  <c:v>-25.22</c:v>
                </c:pt>
                <c:pt idx="3432">
                  <c:v>-18.559999999999999</c:v>
                </c:pt>
                <c:pt idx="3433">
                  <c:v>-15.66</c:v>
                </c:pt>
                <c:pt idx="3434">
                  <c:v>-14.08</c:v>
                </c:pt>
                <c:pt idx="3435">
                  <c:v>-14.02</c:v>
                </c:pt>
                <c:pt idx="3436">
                  <c:v>-13.72</c:v>
                </c:pt>
                <c:pt idx="3437">
                  <c:v>-12.65</c:v>
                </c:pt>
                <c:pt idx="3438">
                  <c:v>-11.91</c:v>
                </c:pt>
                <c:pt idx="3439">
                  <c:v>-12.56</c:v>
                </c:pt>
                <c:pt idx="3440">
                  <c:v>-13.24</c:v>
                </c:pt>
                <c:pt idx="3441">
                  <c:v>-12.74</c:v>
                </c:pt>
                <c:pt idx="3442">
                  <c:v>-12.71</c:v>
                </c:pt>
                <c:pt idx="3443">
                  <c:v>-13.22</c:v>
                </c:pt>
                <c:pt idx="3444">
                  <c:v>-10.7</c:v>
                </c:pt>
                <c:pt idx="3445">
                  <c:v>-11.14</c:v>
                </c:pt>
                <c:pt idx="3446">
                  <c:v>-11.44</c:v>
                </c:pt>
                <c:pt idx="3447">
                  <c:v>-12.92</c:v>
                </c:pt>
                <c:pt idx="3448">
                  <c:v>-15.41</c:v>
                </c:pt>
                <c:pt idx="3449">
                  <c:v>-12.93</c:v>
                </c:pt>
                <c:pt idx="3450">
                  <c:v>-13.27</c:v>
                </c:pt>
                <c:pt idx="3451">
                  <c:v>-13.32</c:v>
                </c:pt>
                <c:pt idx="3452">
                  <c:v>-11.89</c:v>
                </c:pt>
                <c:pt idx="3453">
                  <c:v>-13.28</c:v>
                </c:pt>
                <c:pt idx="3454">
                  <c:v>-13.49</c:v>
                </c:pt>
                <c:pt idx="3455">
                  <c:v>-12.73</c:v>
                </c:pt>
                <c:pt idx="3456">
                  <c:v>-13.84</c:v>
                </c:pt>
                <c:pt idx="3457">
                  <c:v>-12.81</c:v>
                </c:pt>
                <c:pt idx="3458">
                  <c:v>-13.12</c:v>
                </c:pt>
                <c:pt idx="3459">
                  <c:v>-12.43</c:v>
                </c:pt>
                <c:pt idx="3460">
                  <c:v>-11.17</c:v>
                </c:pt>
                <c:pt idx="3461">
                  <c:v>-12.96</c:v>
                </c:pt>
                <c:pt idx="3462">
                  <c:v>-15.17</c:v>
                </c:pt>
                <c:pt idx="3463">
                  <c:v>-12.55</c:v>
                </c:pt>
                <c:pt idx="3464">
                  <c:v>-13.43</c:v>
                </c:pt>
                <c:pt idx="3465">
                  <c:v>-13.43</c:v>
                </c:pt>
                <c:pt idx="3466">
                  <c:v>-12.28</c:v>
                </c:pt>
                <c:pt idx="3467">
                  <c:v>-11.29</c:v>
                </c:pt>
                <c:pt idx="3468">
                  <c:v>-11.39</c:v>
                </c:pt>
                <c:pt idx="3469">
                  <c:v>-12.61</c:v>
                </c:pt>
                <c:pt idx="3470">
                  <c:v>-12.75</c:v>
                </c:pt>
                <c:pt idx="3471">
                  <c:v>-14.34</c:v>
                </c:pt>
                <c:pt idx="3472">
                  <c:v>-13.88</c:v>
                </c:pt>
                <c:pt idx="3473">
                  <c:v>-13.64</c:v>
                </c:pt>
                <c:pt idx="3474">
                  <c:v>-13.86</c:v>
                </c:pt>
                <c:pt idx="3475">
                  <c:v>-13.16</c:v>
                </c:pt>
                <c:pt idx="3476">
                  <c:v>-11.17</c:v>
                </c:pt>
                <c:pt idx="3477">
                  <c:v>-14.35</c:v>
                </c:pt>
                <c:pt idx="3478">
                  <c:v>-17.04</c:v>
                </c:pt>
                <c:pt idx="3479">
                  <c:v>-17.57</c:v>
                </c:pt>
                <c:pt idx="3480">
                  <c:v>-20.190000000000001</c:v>
                </c:pt>
                <c:pt idx="3481">
                  <c:v>-26.96</c:v>
                </c:pt>
                <c:pt idx="3482">
                  <c:v>-26.28</c:v>
                </c:pt>
                <c:pt idx="3483">
                  <c:v>-19.68</c:v>
                </c:pt>
                <c:pt idx="3484">
                  <c:v>-17.329999999999998</c:v>
                </c:pt>
                <c:pt idx="3485">
                  <c:v>-16.34</c:v>
                </c:pt>
                <c:pt idx="3486">
                  <c:v>-14.71</c:v>
                </c:pt>
                <c:pt idx="3487">
                  <c:v>-10.49</c:v>
                </c:pt>
                <c:pt idx="3488">
                  <c:v>-10.27</c:v>
                </c:pt>
                <c:pt idx="3489">
                  <c:v>-13.3</c:v>
                </c:pt>
                <c:pt idx="3490">
                  <c:v>-17.2</c:v>
                </c:pt>
                <c:pt idx="3491">
                  <c:v>-14.53</c:v>
                </c:pt>
                <c:pt idx="3492">
                  <c:v>-11.68</c:v>
                </c:pt>
                <c:pt idx="3493">
                  <c:v>-11.67</c:v>
                </c:pt>
                <c:pt idx="3494">
                  <c:v>-10.96</c:v>
                </c:pt>
                <c:pt idx="3495">
                  <c:v>-13.35</c:v>
                </c:pt>
                <c:pt idx="3496">
                  <c:v>-16.670000000000002</c:v>
                </c:pt>
                <c:pt idx="3497">
                  <c:v>-13.34</c:v>
                </c:pt>
                <c:pt idx="3498">
                  <c:v>-12.44</c:v>
                </c:pt>
                <c:pt idx="3499">
                  <c:v>-12.98</c:v>
                </c:pt>
                <c:pt idx="3500">
                  <c:v>-12.59</c:v>
                </c:pt>
                <c:pt idx="3501">
                  <c:v>-13.11</c:v>
                </c:pt>
                <c:pt idx="3502">
                  <c:v>-13.28</c:v>
                </c:pt>
                <c:pt idx="3503">
                  <c:v>-17.309999999999999</c:v>
                </c:pt>
                <c:pt idx="3504">
                  <c:v>-16.63</c:v>
                </c:pt>
                <c:pt idx="3505">
                  <c:v>-14.26</c:v>
                </c:pt>
                <c:pt idx="3506">
                  <c:v>-12.04</c:v>
                </c:pt>
                <c:pt idx="3507">
                  <c:v>-13.43</c:v>
                </c:pt>
                <c:pt idx="3508">
                  <c:v>-14.38</c:v>
                </c:pt>
                <c:pt idx="3509">
                  <c:v>-14.85</c:v>
                </c:pt>
                <c:pt idx="3510">
                  <c:v>-13.35</c:v>
                </c:pt>
                <c:pt idx="3511">
                  <c:v>-12.27</c:v>
                </c:pt>
                <c:pt idx="3512">
                  <c:v>-12.46</c:v>
                </c:pt>
                <c:pt idx="3513">
                  <c:v>-14.41</c:v>
                </c:pt>
                <c:pt idx="3514">
                  <c:v>-14.44</c:v>
                </c:pt>
                <c:pt idx="3515">
                  <c:v>-13.67</c:v>
                </c:pt>
                <c:pt idx="3516">
                  <c:v>-14.44</c:v>
                </c:pt>
                <c:pt idx="3517">
                  <c:v>-14.4</c:v>
                </c:pt>
                <c:pt idx="3518">
                  <c:v>-13.37</c:v>
                </c:pt>
                <c:pt idx="3519">
                  <c:v>-13.05</c:v>
                </c:pt>
                <c:pt idx="3520">
                  <c:v>-13.78</c:v>
                </c:pt>
                <c:pt idx="3521">
                  <c:v>-14.1</c:v>
                </c:pt>
                <c:pt idx="3522">
                  <c:v>-11.81</c:v>
                </c:pt>
                <c:pt idx="3523">
                  <c:v>-12.27</c:v>
                </c:pt>
                <c:pt idx="3524">
                  <c:v>-13.7</c:v>
                </c:pt>
                <c:pt idx="3525">
                  <c:v>-14.92</c:v>
                </c:pt>
                <c:pt idx="3526">
                  <c:v>-12.79</c:v>
                </c:pt>
                <c:pt idx="3527">
                  <c:v>-12.24</c:v>
                </c:pt>
                <c:pt idx="3528">
                  <c:v>-13.43</c:v>
                </c:pt>
                <c:pt idx="3529">
                  <c:v>-15.76</c:v>
                </c:pt>
                <c:pt idx="3530">
                  <c:v>-18.78</c:v>
                </c:pt>
                <c:pt idx="3531">
                  <c:v>-21.65</c:v>
                </c:pt>
                <c:pt idx="3532">
                  <c:v>-26.39</c:v>
                </c:pt>
                <c:pt idx="3533">
                  <c:v>-28.81</c:v>
                </c:pt>
                <c:pt idx="3534">
                  <c:v>-20.92</c:v>
                </c:pt>
                <c:pt idx="3535">
                  <c:v>-17.53</c:v>
                </c:pt>
                <c:pt idx="3536">
                  <c:v>-16.309999999999999</c:v>
                </c:pt>
                <c:pt idx="3537">
                  <c:v>-16.46</c:v>
                </c:pt>
                <c:pt idx="3538">
                  <c:v>-16.989999999999998</c:v>
                </c:pt>
                <c:pt idx="3539">
                  <c:v>-15.93</c:v>
                </c:pt>
                <c:pt idx="3540">
                  <c:v>-15.45</c:v>
                </c:pt>
                <c:pt idx="3541">
                  <c:v>-17.37</c:v>
                </c:pt>
                <c:pt idx="3542">
                  <c:v>-17.02</c:v>
                </c:pt>
                <c:pt idx="3543">
                  <c:v>-17.22</c:v>
                </c:pt>
                <c:pt idx="3544">
                  <c:v>-15.13</c:v>
                </c:pt>
                <c:pt idx="3545">
                  <c:v>-14.48</c:v>
                </c:pt>
                <c:pt idx="3546">
                  <c:v>-14.65</c:v>
                </c:pt>
                <c:pt idx="3547">
                  <c:v>-16.86</c:v>
                </c:pt>
                <c:pt idx="3548">
                  <c:v>-16.48</c:v>
                </c:pt>
                <c:pt idx="3549">
                  <c:v>-15.72</c:v>
                </c:pt>
                <c:pt idx="3550">
                  <c:v>-16.16</c:v>
                </c:pt>
                <c:pt idx="3551">
                  <c:v>-16.45</c:v>
                </c:pt>
                <c:pt idx="3552">
                  <c:v>-17.98</c:v>
                </c:pt>
                <c:pt idx="3553">
                  <c:v>-16.63</c:v>
                </c:pt>
                <c:pt idx="3554">
                  <c:v>-14.75</c:v>
                </c:pt>
                <c:pt idx="3555">
                  <c:v>-14.55</c:v>
                </c:pt>
                <c:pt idx="3556">
                  <c:v>-15.17</c:v>
                </c:pt>
                <c:pt idx="3557">
                  <c:v>-16.18</c:v>
                </c:pt>
                <c:pt idx="3558">
                  <c:v>-15.21</c:v>
                </c:pt>
                <c:pt idx="3559">
                  <c:v>-16.82</c:v>
                </c:pt>
                <c:pt idx="3560">
                  <c:v>-16.100000000000001</c:v>
                </c:pt>
                <c:pt idx="3561">
                  <c:v>-15.28</c:v>
                </c:pt>
                <c:pt idx="3562">
                  <c:v>-13.98</c:v>
                </c:pt>
                <c:pt idx="3563">
                  <c:v>-15.16</c:v>
                </c:pt>
                <c:pt idx="3564">
                  <c:v>-17.72</c:v>
                </c:pt>
                <c:pt idx="3565">
                  <c:v>-14.36</c:v>
                </c:pt>
                <c:pt idx="3566">
                  <c:v>-12.65</c:v>
                </c:pt>
                <c:pt idx="3567">
                  <c:v>-14.31</c:v>
                </c:pt>
                <c:pt idx="3568">
                  <c:v>-15.58</c:v>
                </c:pt>
                <c:pt idx="3569">
                  <c:v>-17.02</c:v>
                </c:pt>
                <c:pt idx="3570">
                  <c:v>-15.59</c:v>
                </c:pt>
                <c:pt idx="3571">
                  <c:v>-16.21</c:v>
                </c:pt>
                <c:pt idx="3572">
                  <c:v>-17.649999999999999</c:v>
                </c:pt>
                <c:pt idx="3573">
                  <c:v>-20.92</c:v>
                </c:pt>
                <c:pt idx="3574">
                  <c:v>-16.760000000000002</c:v>
                </c:pt>
                <c:pt idx="3575">
                  <c:v>-18.260000000000002</c:v>
                </c:pt>
                <c:pt idx="3576">
                  <c:v>-17.23</c:v>
                </c:pt>
                <c:pt idx="3577">
                  <c:v>-16.5</c:v>
                </c:pt>
                <c:pt idx="3578">
                  <c:v>-16.649999999999999</c:v>
                </c:pt>
                <c:pt idx="3579">
                  <c:v>-15.05</c:v>
                </c:pt>
                <c:pt idx="3580">
                  <c:v>-15.41</c:v>
                </c:pt>
                <c:pt idx="3581">
                  <c:v>-17.510000000000002</c:v>
                </c:pt>
                <c:pt idx="3582">
                  <c:v>-22.24</c:v>
                </c:pt>
                <c:pt idx="3583">
                  <c:v>-28.98</c:v>
                </c:pt>
                <c:pt idx="3584">
                  <c:v>-37.47</c:v>
                </c:pt>
                <c:pt idx="3585">
                  <c:v>-29.08</c:v>
                </c:pt>
                <c:pt idx="3586">
                  <c:v>-23.93</c:v>
                </c:pt>
                <c:pt idx="3587">
                  <c:v>-22.22</c:v>
                </c:pt>
                <c:pt idx="3588">
                  <c:v>-19.100000000000001</c:v>
                </c:pt>
                <c:pt idx="3589">
                  <c:v>-18.91</c:v>
                </c:pt>
                <c:pt idx="3590">
                  <c:v>-19.420000000000002</c:v>
                </c:pt>
                <c:pt idx="3591">
                  <c:v>-18.5</c:v>
                </c:pt>
                <c:pt idx="3592">
                  <c:v>-19.13</c:v>
                </c:pt>
                <c:pt idx="3593">
                  <c:v>-20.25</c:v>
                </c:pt>
                <c:pt idx="3594">
                  <c:v>-20.04</c:v>
                </c:pt>
                <c:pt idx="3595">
                  <c:v>-18.25</c:v>
                </c:pt>
                <c:pt idx="3596">
                  <c:v>-17.45</c:v>
                </c:pt>
                <c:pt idx="3597">
                  <c:v>-16.309999999999999</c:v>
                </c:pt>
                <c:pt idx="3598">
                  <c:v>-18.47</c:v>
                </c:pt>
                <c:pt idx="3599">
                  <c:v>-22.04</c:v>
                </c:pt>
                <c:pt idx="3600">
                  <c:v>-22.72</c:v>
                </c:pt>
                <c:pt idx="3601">
                  <c:v>-20.149999999999999</c:v>
                </c:pt>
                <c:pt idx="3602">
                  <c:v>-17.63</c:v>
                </c:pt>
                <c:pt idx="3603">
                  <c:v>-18.350000000000001</c:v>
                </c:pt>
                <c:pt idx="3604">
                  <c:v>-21.07</c:v>
                </c:pt>
                <c:pt idx="3605">
                  <c:v>-18.399999999999999</c:v>
                </c:pt>
                <c:pt idx="3606">
                  <c:v>-18.149999999999999</c:v>
                </c:pt>
                <c:pt idx="3607">
                  <c:v>-20.260000000000002</c:v>
                </c:pt>
                <c:pt idx="3608">
                  <c:v>-19.559999999999999</c:v>
                </c:pt>
                <c:pt idx="3609">
                  <c:v>-20.76</c:v>
                </c:pt>
                <c:pt idx="3610">
                  <c:v>-19.64</c:v>
                </c:pt>
                <c:pt idx="3611">
                  <c:v>-18.82</c:v>
                </c:pt>
                <c:pt idx="3612">
                  <c:v>-22.34</c:v>
                </c:pt>
                <c:pt idx="3613">
                  <c:v>-22.05</c:v>
                </c:pt>
                <c:pt idx="3614">
                  <c:v>-20.190000000000001</c:v>
                </c:pt>
                <c:pt idx="3615">
                  <c:v>-21.24</c:v>
                </c:pt>
                <c:pt idx="3616">
                  <c:v>-20.92</c:v>
                </c:pt>
                <c:pt idx="3617">
                  <c:v>-21.46</c:v>
                </c:pt>
                <c:pt idx="3618">
                  <c:v>-21.67</c:v>
                </c:pt>
                <c:pt idx="3619">
                  <c:v>-23.49</c:v>
                </c:pt>
                <c:pt idx="3620">
                  <c:v>-22.17</c:v>
                </c:pt>
                <c:pt idx="3621">
                  <c:v>-22.76</c:v>
                </c:pt>
                <c:pt idx="3622">
                  <c:v>-20.77</c:v>
                </c:pt>
                <c:pt idx="3623">
                  <c:v>-19.8</c:v>
                </c:pt>
                <c:pt idx="3624">
                  <c:v>-23.24</c:v>
                </c:pt>
                <c:pt idx="3625">
                  <c:v>-23.2</c:v>
                </c:pt>
                <c:pt idx="3626">
                  <c:v>-21.65</c:v>
                </c:pt>
                <c:pt idx="3627">
                  <c:v>-22.73</c:v>
                </c:pt>
                <c:pt idx="3628">
                  <c:v>-25.72</c:v>
                </c:pt>
                <c:pt idx="3629">
                  <c:v>-23.9</c:v>
                </c:pt>
                <c:pt idx="3630">
                  <c:v>-24.99</c:v>
                </c:pt>
                <c:pt idx="3631">
                  <c:v>-23.6</c:v>
                </c:pt>
                <c:pt idx="3632">
                  <c:v>-23.8</c:v>
                </c:pt>
                <c:pt idx="3633">
                  <c:v>-27.52</c:v>
                </c:pt>
                <c:pt idx="3634">
                  <c:v>-30.87</c:v>
                </c:pt>
                <c:pt idx="3635">
                  <c:v>-37.869999999999997</c:v>
                </c:pt>
                <c:pt idx="3636">
                  <c:v>-33.01</c:v>
                </c:pt>
                <c:pt idx="3637">
                  <c:v>-29.42</c:v>
                </c:pt>
                <c:pt idx="3638">
                  <c:v>-23.42</c:v>
                </c:pt>
                <c:pt idx="3639">
                  <c:v>-23.21</c:v>
                </c:pt>
                <c:pt idx="3640">
                  <c:v>-20.09</c:v>
                </c:pt>
                <c:pt idx="3641">
                  <c:v>-18.88</c:v>
                </c:pt>
                <c:pt idx="3642">
                  <c:v>-21.13</c:v>
                </c:pt>
                <c:pt idx="3643">
                  <c:v>-20.77</c:v>
                </c:pt>
                <c:pt idx="3644">
                  <c:v>-21.84</c:v>
                </c:pt>
                <c:pt idx="3645">
                  <c:v>-22.83</c:v>
                </c:pt>
                <c:pt idx="3646">
                  <c:v>-20.96</c:v>
                </c:pt>
                <c:pt idx="3647">
                  <c:v>-19.350000000000001</c:v>
                </c:pt>
                <c:pt idx="3648">
                  <c:v>-18.739999999999998</c:v>
                </c:pt>
                <c:pt idx="3649">
                  <c:v>-18.52</c:v>
                </c:pt>
                <c:pt idx="3650">
                  <c:v>-19.64</c:v>
                </c:pt>
                <c:pt idx="3651">
                  <c:v>-18.809999999999999</c:v>
                </c:pt>
                <c:pt idx="3652">
                  <c:v>-19.02</c:v>
                </c:pt>
                <c:pt idx="3653">
                  <c:v>-20.350000000000001</c:v>
                </c:pt>
                <c:pt idx="3654">
                  <c:v>-20.37</c:v>
                </c:pt>
                <c:pt idx="3655">
                  <c:v>-19.71</c:v>
                </c:pt>
                <c:pt idx="3656">
                  <c:v>-19.82</c:v>
                </c:pt>
                <c:pt idx="3657">
                  <c:v>-22.76</c:v>
                </c:pt>
                <c:pt idx="3658">
                  <c:v>-17.739999999999998</c:v>
                </c:pt>
                <c:pt idx="3659">
                  <c:v>-16.940000000000001</c:v>
                </c:pt>
                <c:pt idx="3660">
                  <c:v>-20.51</c:v>
                </c:pt>
                <c:pt idx="3661">
                  <c:v>-19.059999999999999</c:v>
                </c:pt>
                <c:pt idx="3662">
                  <c:v>-16.079999999999998</c:v>
                </c:pt>
                <c:pt idx="3663">
                  <c:v>-16.940000000000001</c:v>
                </c:pt>
                <c:pt idx="3664">
                  <c:v>-19.86</c:v>
                </c:pt>
                <c:pt idx="3665">
                  <c:v>-21.08</c:v>
                </c:pt>
                <c:pt idx="3666">
                  <c:v>-17.559999999999999</c:v>
                </c:pt>
                <c:pt idx="3667">
                  <c:v>-15.29</c:v>
                </c:pt>
                <c:pt idx="3668">
                  <c:v>-15.76</c:v>
                </c:pt>
                <c:pt idx="3669">
                  <c:v>-17.54</c:v>
                </c:pt>
                <c:pt idx="3670">
                  <c:v>-14.67</c:v>
                </c:pt>
                <c:pt idx="3671">
                  <c:v>-16.41</c:v>
                </c:pt>
                <c:pt idx="3672">
                  <c:v>-16.68</c:v>
                </c:pt>
                <c:pt idx="3673">
                  <c:v>-16.34</c:v>
                </c:pt>
                <c:pt idx="3674">
                  <c:v>-17.079999999999998</c:v>
                </c:pt>
                <c:pt idx="3675">
                  <c:v>-16.920000000000002</c:v>
                </c:pt>
                <c:pt idx="3676">
                  <c:v>-16</c:v>
                </c:pt>
                <c:pt idx="3677">
                  <c:v>-15.95</c:v>
                </c:pt>
                <c:pt idx="3678">
                  <c:v>-17.73</c:v>
                </c:pt>
                <c:pt idx="3679">
                  <c:v>-17.510000000000002</c:v>
                </c:pt>
                <c:pt idx="3680">
                  <c:v>-19.96</c:v>
                </c:pt>
                <c:pt idx="3681">
                  <c:v>-19.52</c:v>
                </c:pt>
                <c:pt idx="3682">
                  <c:v>-18.489999999999998</c:v>
                </c:pt>
                <c:pt idx="3683">
                  <c:v>-18.190000000000001</c:v>
                </c:pt>
                <c:pt idx="3684">
                  <c:v>-21.36</c:v>
                </c:pt>
                <c:pt idx="3685">
                  <c:v>-23.72</c:v>
                </c:pt>
                <c:pt idx="3686">
                  <c:v>-31.02</c:v>
                </c:pt>
                <c:pt idx="3687">
                  <c:v>-45.04</c:v>
                </c:pt>
                <c:pt idx="3688">
                  <c:v>-44.7</c:v>
                </c:pt>
                <c:pt idx="3689">
                  <c:v>-35.58</c:v>
                </c:pt>
                <c:pt idx="3690">
                  <c:v>-33.32</c:v>
                </c:pt>
                <c:pt idx="3691">
                  <c:v>-29.68</c:v>
                </c:pt>
                <c:pt idx="3692">
                  <c:v>-29.12</c:v>
                </c:pt>
                <c:pt idx="3693">
                  <c:v>-28.15</c:v>
                </c:pt>
                <c:pt idx="3694">
                  <c:v>-23.82</c:v>
                </c:pt>
                <c:pt idx="3695">
                  <c:v>-20.8</c:v>
                </c:pt>
                <c:pt idx="3696">
                  <c:v>-4.41</c:v>
                </c:pt>
                <c:pt idx="3697">
                  <c:v>2.16</c:v>
                </c:pt>
                <c:pt idx="3698">
                  <c:v>-2.36</c:v>
                </c:pt>
                <c:pt idx="3699">
                  <c:v>-18.55</c:v>
                </c:pt>
                <c:pt idx="3700">
                  <c:v>-23.38</c:v>
                </c:pt>
                <c:pt idx="3701">
                  <c:v>-26.26</c:v>
                </c:pt>
                <c:pt idx="3702">
                  <c:v>-28.53</c:v>
                </c:pt>
                <c:pt idx="3703">
                  <c:v>-28.01</c:v>
                </c:pt>
                <c:pt idx="3704">
                  <c:v>-30.02</c:v>
                </c:pt>
                <c:pt idx="3705">
                  <c:v>-29.87</c:v>
                </c:pt>
                <c:pt idx="3706">
                  <c:v>-31.17</c:v>
                </c:pt>
                <c:pt idx="3707">
                  <c:v>-30.65</c:v>
                </c:pt>
                <c:pt idx="3708">
                  <c:v>-31.94</c:v>
                </c:pt>
                <c:pt idx="3709">
                  <c:v>-31.99</c:v>
                </c:pt>
                <c:pt idx="3710">
                  <c:v>-33.64</c:v>
                </c:pt>
                <c:pt idx="3711">
                  <c:v>-33.479999999999997</c:v>
                </c:pt>
                <c:pt idx="3712">
                  <c:v>-45.49</c:v>
                </c:pt>
                <c:pt idx="3713">
                  <c:v>-41.54</c:v>
                </c:pt>
                <c:pt idx="3714">
                  <c:v>-4.67</c:v>
                </c:pt>
                <c:pt idx="3715">
                  <c:v>-16.059999999999999</c:v>
                </c:pt>
                <c:pt idx="3716">
                  <c:v>-14.45</c:v>
                </c:pt>
                <c:pt idx="3717">
                  <c:v>-15.54</c:v>
                </c:pt>
                <c:pt idx="3718">
                  <c:v>-13.39</c:v>
                </c:pt>
                <c:pt idx="3719">
                  <c:v>-12.14</c:v>
                </c:pt>
                <c:pt idx="3720">
                  <c:v>-14.08</c:v>
                </c:pt>
                <c:pt idx="3721">
                  <c:v>-15.17</c:v>
                </c:pt>
                <c:pt idx="3722">
                  <c:v>-15.62</c:v>
                </c:pt>
                <c:pt idx="3723">
                  <c:v>-15.8</c:v>
                </c:pt>
                <c:pt idx="3724">
                  <c:v>-14.72</c:v>
                </c:pt>
                <c:pt idx="3725">
                  <c:v>-13.96</c:v>
                </c:pt>
                <c:pt idx="3726">
                  <c:v>-13.26</c:v>
                </c:pt>
                <c:pt idx="3727">
                  <c:v>-15.51</c:v>
                </c:pt>
                <c:pt idx="3728">
                  <c:v>-17.690000000000001</c:v>
                </c:pt>
                <c:pt idx="3729">
                  <c:v>-16.38</c:v>
                </c:pt>
                <c:pt idx="3730">
                  <c:v>-14.57</c:v>
                </c:pt>
                <c:pt idx="3731">
                  <c:v>-12.68</c:v>
                </c:pt>
                <c:pt idx="3732">
                  <c:v>-13.96</c:v>
                </c:pt>
                <c:pt idx="3733">
                  <c:v>-15.14</c:v>
                </c:pt>
                <c:pt idx="3734">
                  <c:v>-15.16</c:v>
                </c:pt>
                <c:pt idx="3735">
                  <c:v>-13.57</c:v>
                </c:pt>
                <c:pt idx="3736">
                  <c:v>-14.36</c:v>
                </c:pt>
                <c:pt idx="3737">
                  <c:v>-15.92</c:v>
                </c:pt>
                <c:pt idx="3738">
                  <c:v>-15.46</c:v>
                </c:pt>
                <c:pt idx="3739">
                  <c:v>-15.04</c:v>
                </c:pt>
                <c:pt idx="3740">
                  <c:v>-15.04</c:v>
                </c:pt>
                <c:pt idx="3741">
                  <c:v>-13.45</c:v>
                </c:pt>
                <c:pt idx="3742">
                  <c:v>-13.83</c:v>
                </c:pt>
                <c:pt idx="3743">
                  <c:v>-12.35</c:v>
                </c:pt>
                <c:pt idx="3744">
                  <c:v>-13.2</c:v>
                </c:pt>
                <c:pt idx="3745">
                  <c:v>-15.11</c:v>
                </c:pt>
                <c:pt idx="3746">
                  <c:v>-18.07</c:v>
                </c:pt>
                <c:pt idx="3747">
                  <c:v>-15.87</c:v>
                </c:pt>
                <c:pt idx="3748">
                  <c:v>-16.77</c:v>
                </c:pt>
                <c:pt idx="3749">
                  <c:v>-16.05</c:v>
                </c:pt>
                <c:pt idx="3750">
                  <c:v>-16.940000000000001</c:v>
                </c:pt>
                <c:pt idx="3751">
                  <c:v>-13.65</c:v>
                </c:pt>
                <c:pt idx="3752">
                  <c:v>-17.55</c:v>
                </c:pt>
                <c:pt idx="3753">
                  <c:v>-15.5</c:v>
                </c:pt>
                <c:pt idx="3754">
                  <c:v>-16.68</c:v>
                </c:pt>
                <c:pt idx="3755">
                  <c:v>-15.62</c:v>
                </c:pt>
                <c:pt idx="3756">
                  <c:v>-15.43</c:v>
                </c:pt>
                <c:pt idx="3757">
                  <c:v>-17.29</c:v>
                </c:pt>
                <c:pt idx="3758">
                  <c:v>-20.6</c:v>
                </c:pt>
                <c:pt idx="3759">
                  <c:v>-23.62</c:v>
                </c:pt>
                <c:pt idx="3760">
                  <c:v>-29.27</c:v>
                </c:pt>
                <c:pt idx="3761">
                  <c:v>-25.22</c:v>
                </c:pt>
                <c:pt idx="3762">
                  <c:v>-19.62</c:v>
                </c:pt>
                <c:pt idx="3763">
                  <c:v>-16.11</c:v>
                </c:pt>
                <c:pt idx="3764">
                  <c:v>-13.95</c:v>
                </c:pt>
                <c:pt idx="3765">
                  <c:v>-15.54</c:v>
                </c:pt>
                <c:pt idx="3766">
                  <c:v>-15.57</c:v>
                </c:pt>
                <c:pt idx="3767">
                  <c:v>-14.89</c:v>
                </c:pt>
                <c:pt idx="3768">
                  <c:v>-15.88</c:v>
                </c:pt>
                <c:pt idx="3769">
                  <c:v>-15.73</c:v>
                </c:pt>
                <c:pt idx="3770">
                  <c:v>-16.34</c:v>
                </c:pt>
                <c:pt idx="3771">
                  <c:v>-14.87</c:v>
                </c:pt>
                <c:pt idx="3772">
                  <c:v>-15.94</c:v>
                </c:pt>
                <c:pt idx="3773">
                  <c:v>-16.100000000000001</c:v>
                </c:pt>
                <c:pt idx="3774">
                  <c:v>-14.41</c:v>
                </c:pt>
                <c:pt idx="3775">
                  <c:v>-15.49</c:v>
                </c:pt>
                <c:pt idx="3776">
                  <c:v>-15.04</c:v>
                </c:pt>
                <c:pt idx="3777">
                  <c:v>-13.69</c:v>
                </c:pt>
                <c:pt idx="3778">
                  <c:v>-14.66</c:v>
                </c:pt>
                <c:pt idx="3779">
                  <c:v>-16.649999999999999</c:v>
                </c:pt>
                <c:pt idx="3780">
                  <c:v>-15.64</c:v>
                </c:pt>
                <c:pt idx="3781">
                  <c:v>-14.43</c:v>
                </c:pt>
                <c:pt idx="3782">
                  <c:v>-16.100000000000001</c:v>
                </c:pt>
                <c:pt idx="3783">
                  <c:v>-17.3</c:v>
                </c:pt>
                <c:pt idx="3784">
                  <c:v>-15.7</c:v>
                </c:pt>
                <c:pt idx="3785">
                  <c:v>-14.6</c:v>
                </c:pt>
                <c:pt idx="3786">
                  <c:v>-14.24</c:v>
                </c:pt>
                <c:pt idx="3787">
                  <c:v>-16.739999999999998</c:v>
                </c:pt>
                <c:pt idx="3788">
                  <c:v>-14.43</c:v>
                </c:pt>
                <c:pt idx="3789">
                  <c:v>-14.28</c:v>
                </c:pt>
                <c:pt idx="3790">
                  <c:v>-15.71</c:v>
                </c:pt>
                <c:pt idx="3791">
                  <c:v>-13.21</c:v>
                </c:pt>
                <c:pt idx="3792">
                  <c:v>-14.54</c:v>
                </c:pt>
                <c:pt idx="3793">
                  <c:v>-15.54</c:v>
                </c:pt>
                <c:pt idx="3794">
                  <c:v>-16.72</c:v>
                </c:pt>
                <c:pt idx="3795">
                  <c:v>-12.96</c:v>
                </c:pt>
                <c:pt idx="3796">
                  <c:v>-12.76</c:v>
                </c:pt>
                <c:pt idx="3797">
                  <c:v>-14.65</c:v>
                </c:pt>
                <c:pt idx="3798">
                  <c:v>-18.47</c:v>
                </c:pt>
                <c:pt idx="3799">
                  <c:v>-16.399999999999999</c:v>
                </c:pt>
                <c:pt idx="3800">
                  <c:v>-16.690000000000001</c:v>
                </c:pt>
                <c:pt idx="3801">
                  <c:v>-18.47</c:v>
                </c:pt>
                <c:pt idx="3802">
                  <c:v>-15.74</c:v>
                </c:pt>
                <c:pt idx="3803">
                  <c:v>-15.65</c:v>
                </c:pt>
                <c:pt idx="3804">
                  <c:v>-15.65</c:v>
                </c:pt>
                <c:pt idx="3805">
                  <c:v>-13.2</c:v>
                </c:pt>
                <c:pt idx="3806">
                  <c:v>-13.91</c:v>
                </c:pt>
                <c:pt idx="3807">
                  <c:v>-16.34</c:v>
                </c:pt>
                <c:pt idx="3808">
                  <c:v>-18.14</c:v>
                </c:pt>
                <c:pt idx="3809">
                  <c:v>-19.850000000000001</c:v>
                </c:pt>
                <c:pt idx="3810">
                  <c:v>-23.47</c:v>
                </c:pt>
                <c:pt idx="3811">
                  <c:v>-29.97</c:v>
                </c:pt>
                <c:pt idx="3812">
                  <c:v>-29.97</c:v>
                </c:pt>
                <c:pt idx="3813">
                  <c:v>-21.54</c:v>
                </c:pt>
                <c:pt idx="3814">
                  <c:v>-17.399999999999999</c:v>
                </c:pt>
                <c:pt idx="3815">
                  <c:v>-16.579999999999998</c:v>
                </c:pt>
                <c:pt idx="3816">
                  <c:v>-15.97</c:v>
                </c:pt>
                <c:pt idx="3817">
                  <c:v>-16.399999999999999</c:v>
                </c:pt>
                <c:pt idx="3818">
                  <c:v>-15.53</c:v>
                </c:pt>
                <c:pt idx="3819">
                  <c:v>-14.16</c:v>
                </c:pt>
                <c:pt idx="3820">
                  <c:v>-11.97</c:v>
                </c:pt>
                <c:pt idx="3821">
                  <c:v>-10.87</c:v>
                </c:pt>
                <c:pt idx="3822">
                  <c:v>-13.62</c:v>
                </c:pt>
                <c:pt idx="3823">
                  <c:v>-16.510000000000002</c:v>
                </c:pt>
                <c:pt idx="3824">
                  <c:v>-15.31</c:v>
                </c:pt>
                <c:pt idx="3825">
                  <c:v>-14.85</c:v>
                </c:pt>
                <c:pt idx="3826">
                  <c:v>-18.96</c:v>
                </c:pt>
                <c:pt idx="3827">
                  <c:v>-14.61</c:v>
                </c:pt>
                <c:pt idx="3828">
                  <c:v>-15.52</c:v>
                </c:pt>
                <c:pt idx="3829">
                  <c:v>-16.82</c:v>
                </c:pt>
                <c:pt idx="3830">
                  <c:v>-15.12</c:v>
                </c:pt>
                <c:pt idx="3831">
                  <c:v>-14.74</c:v>
                </c:pt>
                <c:pt idx="3832">
                  <c:v>-12.42</c:v>
                </c:pt>
                <c:pt idx="3833">
                  <c:v>-13.21</c:v>
                </c:pt>
                <c:pt idx="3834">
                  <c:v>-16.25</c:v>
                </c:pt>
                <c:pt idx="3835">
                  <c:v>-16.850000000000001</c:v>
                </c:pt>
                <c:pt idx="3836">
                  <c:v>-14.4</c:v>
                </c:pt>
                <c:pt idx="3837">
                  <c:v>-18.36</c:v>
                </c:pt>
                <c:pt idx="3838">
                  <c:v>-18.07</c:v>
                </c:pt>
                <c:pt idx="3839">
                  <c:v>-13.09</c:v>
                </c:pt>
                <c:pt idx="3840">
                  <c:v>-12.36</c:v>
                </c:pt>
                <c:pt idx="3841">
                  <c:v>-13.76</c:v>
                </c:pt>
                <c:pt idx="3842">
                  <c:v>-16.27</c:v>
                </c:pt>
                <c:pt idx="3843">
                  <c:v>-16.41</c:v>
                </c:pt>
                <c:pt idx="3844">
                  <c:v>-18.149999999999999</c:v>
                </c:pt>
                <c:pt idx="3845">
                  <c:v>-16.52</c:v>
                </c:pt>
                <c:pt idx="3846">
                  <c:v>-15.19</c:v>
                </c:pt>
                <c:pt idx="3847">
                  <c:v>-12.6</c:v>
                </c:pt>
                <c:pt idx="3848">
                  <c:v>-14.08</c:v>
                </c:pt>
                <c:pt idx="3849">
                  <c:v>-18</c:v>
                </c:pt>
                <c:pt idx="3850">
                  <c:v>-18.32</c:v>
                </c:pt>
                <c:pt idx="3851">
                  <c:v>-15.9</c:v>
                </c:pt>
                <c:pt idx="3852">
                  <c:v>-17.559999999999999</c:v>
                </c:pt>
                <c:pt idx="3853">
                  <c:v>-17.940000000000001</c:v>
                </c:pt>
                <c:pt idx="3854">
                  <c:v>-17.54</c:v>
                </c:pt>
                <c:pt idx="3855">
                  <c:v>-14.42</c:v>
                </c:pt>
                <c:pt idx="3856">
                  <c:v>-12.86</c:v>
                </c:pt>
                <c:pt idx="3857">
                  <c:v>-13.82</c:v>
                </c:pt>
                <c:pt idx="3858">
                  <c:v>-17.25</c:v>
                </c:pt>
                <c:pt idx="3859">
                  <c:v>-16.59</c:v>
                </c:pt>
                <c:pt idx="3860">
                  <c:v>-17.05</c:v>
                </c:pt>
                <c:pt idx="3861">
                  <c:v>-22.37</c:v>
                </c:pt>
                <c:pt idx="3862">
                  <c:v>-28.94</c:v>
                </c:pt>
                <c:pt idx="3863">
                  <c:v>-25.7</c:v>
                </c:pt>
                <c:pt idx="3864">
                  <c:v>-21.11</c:v>
                </c:pt>
                <c:pt idx="3865">
                  <c:v>-19.850000000000001</c:v>
                </c:pt>
                <c:pt idx="3866">
                  <c:v>-16.43</c:v>
                </c:pt>
                <c:pt idx="3867">
                  <c:v>-15.39</c:v>
                </c:pt>
                <c:pt idx="3868">
                  <c:v>-15.98</c:v>
                </c:pt>
                <c:pt idx="3869">
                  <c:v>-16.940000000000001</c:v>
                </c:pt>
                <c:pt idx="3870">
                  <c:v>-14.5</c:v>
                </c:pt>
                <c:pt idx="3871">
                  <c:v>-15.97</c:v>
                </c:pt>
                <c:pt idx="3872">
                  <c:v>-16.91</c:v>
                </c:pt>
                <c:pt idx="3873">
                  <c:v>-16.649999999999999</c:v>
                </c:pt>
                <c:pt idx="3874">
                  <c:v>-17.07</c:v>
                </c:pt>
                <c:pt idx="3875">
                  <c:v>-17.39</c:v>
                </c:pt>
                <c:pt idx="3876">
                  <c:v>-20.12</c:v>
                </c:pt>
                <c:pt idx="3877">
                  <c:v>-16.5</c:v>
                </c:pt>
                <c:pt idx="3878">
                  <c:v>-13.93</c:v>
                </c:pt>
                <c:pt idx="3879">
                  <c:v>-15.06</c:v>
                </c:pt>
                <c:pt idx="3880">
                  <c:v>-15.51</c:v>
                </c:pt>
                <c:pt idx="3881">
                  <c:v>-15.17</c:v>
                </c:pt>
                <c:pt idx="3882">
                  <c:v>-15.67</c:v>
                </c:pt>
                <c:pt idx="3883">
                  <c:v>-15.75</c:v>
                </c:pt>
                <c:pt idx="3884">
                  <c:v>-13.65</c:v>
                </c:pt>
                <c:pt idx="3885">
                  <c:v>-14.13</c:v>
                </c:pt>
                <c:pt idx="3886">
                  <c:v>-13.99</c:v>
                </c:pt>
                <c:pt idx="3887">
                  <c:v>-16.940000000000001</c:v>
                </c:pt>
                <c:pt idx="3888">
                  <c:v>-15.5</c:v>
                </c:pt>
                <c:pt idx="3889">
                  <c:v>-13.2</c:v>
                </c:pt>
                <c:pt idx="3890">
                  <c:v>-13.17</c:v>
                </c:pt>
                <c:pt idx="3891">
                  <c:v>-14.9</c:v>
                </c:pt>
                <c:pt idx="3892">
                  <c:v>-16.28</c:v>
                </c:pt>
                <c:pt idx="3893">
                  <c:v>-18.670000000000002</c:v>
                </c:pt>
                <c:pt idx="3894">
                  <c:v>-15.96</c:v>
                </c:pt>
                <c:pt idx="3895">
                  <c:v>-14.81</c:v>
                </c:pt>
                <c:pt idx="3896">
                  <c:v>-14.28</c:v>
                </c:pt>
                <c:pt idx="3897">
                  <c:v>-14.81</c:v>
                </c:pt>
                <c:pt idx="3898">
                  <c:v>-15.53</c:v>
                </c:pt>
                <c:pt idx="3899">
                  <c:v>-15.83</c:v>
                </c:pt>
                <c:pt idx="3900">
                  <c:v>-16.16</c:v>
                </c:pt>
                <c:pt idx="3901">
                  <c:v>-14.57</c:v>
                </c:pt>
                <c:pt idx="3902">
                  <c:v>-15.39</c:v>
                </c:pt>
                <c:pt idx="3903">
                  <c:v>-18.5</c:v>
                </c:pt>
                <c:pt idx="3904">
                  <c:v>-18.010000000000002</c:v>
                </c:pt>
                <c:pt idx="3905">
                  <c:v>-15.33</c:v>
                </c:pt>
                <c:pt idx="3906">
                  <c:v>-15.48</c:v>
                </c:pt>
                <c:pt idx="3907">
                  <c:v>-14.26</c:v>
                </c:pt>
                <c:pt idx="3908">
                  <c:v>-13.07</c:v>
                </c:pt>
                <c:pt idx="3909">
                  <c:v>-14.26</c:v>
                </c:pt>
                <c:pt idx="3910">
                  <c:v>-15.89</c:v>
                </c:pt>
                <c:pt idx="3911">
                  <c:v>-16.989999999999998</c:v>
                </c:pt>
                <c:pt idx="3912">
                  <c:v>-18.64</c:v>
                </c:pt>
                <c:pt idx="3913">
                  <c:v>-24.57</c:v>
                </c:pt>
                <c:pt idx="3914">
                  <c:v>-28.36</c:v>
                </c:pt>
                <c:pt idx="3915">
                  <c:v>-24.39</c:v>
                </c:pt>
                <c:pt idx="3916">
                  <c:v>-20.93</c:v>
                </c:pt>
                <c:pt idx="3917">
                  <c:v>-18.11</c:v>
                </c:pt>
                <c:pt idx="3918">
                  <c:v>-16.3</c:v>
                </c:pt>
                <c:pt idx="3919">
                  <c:v>-13.82</c:v>
                </c:pt>
                <c:pt idx="3920">
                  <c:v>-15.73</c:v>
                </c:pt>
                <c:pt idx="3921">
                  <c:v>-15.69</c:v>
                </c:pt>
                <c:pt idx="3922">
                  <c:v>-15.83</c:v>
                </c:pt>
                <c:pt idx="3923">
                  <c:v>-16.14</c:v>
                </c:pt>
                <c:pt idx="3924">
                  <c:v>-13.71</c:v>
                </c:pt>
                <c:pt idx="3925">
                  <c:v>-14.75</c:v>
                </c:pt>
                <c:pt idx="3926">
                  <c:v>-17.55</c:v>
                </c:pt>
                <c:pt idx="3927">
                  <c:v>-18.739999999999998</c:v>
                </c:pt>
                <c:pt idx="3928">
                  <c:v>-15.22</c:v>
                </c:pt>
                <c:pt idx="3929">
                  <c:v>-13.22</c:v>
                </c:pt>
                <c:pt idx="3930">
                  <c:v>-12.31</c:v>
                </c:pt>
                <c:pt idx="3931">
                  <c:v>-14.71</c:v>
                </c:pt>
                <c:pt idx="3932">
                  <c:v>-15.99</c:v>
                </c:pt>
                <c:pt idx="3933">
                  <c:v>-15.83</c:v>
                </c:pt>
                <c:pt idx="3934">
                  <c:v>-13.89</c:v>
                </c:pt>
                <c:pt idx="3935">
                  <c:v>-13.82</c:v>
                </c:pt>
                <c:pt idx="3936">
                  <c:v>-16.149999999999999</c:v>
                </c:pt>
                <c:pt idx="3937">
                  <c:v>-14.26</c:v>
                </c:pt>
                <c:pt idx="3938">
                  <c:v>-14.29</c:v>
                </c:pt>
                <c:pt idx="3939">
                  <c:v>-15.32</c:v>
                </c:pt>
                <c:pt idx="3940">
                  <c:v>-15.27</c:v>
                </c:pt>
                <c:pt idx="3941">
                  <c:v>-13.24</c:v>
                </c:pt>
                <c:pt idx="3942">
                  <c:v>-13.14</c:v>
                </c:pt>
                <c:pt idx="3943">
                  <c:v>-12.55</c:v>
                </c:pt>
                <c:pt idx="3944">
                  <c:v>-14.32</c:v>
                </c:pt>
                <c:pt idx="3945">
                  <c:v>-12.35</c:v>
                </c:pt>
                <c:pt idx="3946">
                  <c:v>-12.82</c:v>
                </c:pt>
                <c:pt idx="3947">
                  <c:v>-12.15</c:v>
                </c:pt>
                <c:pt idx="3948">
                  <c:v>-11.86</c:v>
                </c:pt>
                <c:pt idx="3949">
                  <c:v>-11.5</c:v>
                </c:pt>
                <c:pt idx="3950">
                  <c:v>-14.49</c:v>
                </c:pt>
                <c:pt idx="3951">
                  <c:v>-15.71</c:v>
                </c:pt>
                <c:pt idx="3952">
                  <c:v>-13.9</c:v>
                </c:pt>
                <c:pt idx="3953">
                  <c:v>-15.11</c:v>
                </c:pt>
                <c:pt idx="3954">
                  <c:v>-15.35</c:v>
                </c:pt>
                <c:pt idx="3955">
                  <c:v>-15.64</c:v>
                </c:pt>
                <c:pt idx="3956">
                  <c:v>-16.29</c:v>
                </c:pt>
                <c:pt idx="3957">
                  <c:v>-15.33</c:v>
                </c:pt>
                <c:pt idx="3958">
                  <c:v>-14.63</c:v>
                </c:pt>
                <c:pt idx="3959">
                  <c:v>-16.64</c:v>
                </c:pt>
                <c:pt idx="3960">
                  <c:v>-13.75</c:v>
                </c:pt>
                <c:pt idx="3961">
                  <c:v>-15.45</c:v>
                </c:pt>
                <c:pt idx="3962">
                  <c:v>-19.39</c:v>
                </c:pt>
                <c:pt idx="3963">
                  <c:v>-21.23</c:v>
                </c:pt>
                <c:pt idx="3964">
                  <c:v>-27.08</c:v>
                </c:pt>
                <c:pt idx="3965">
                  <c:v>-31.29</c:v>
                </c:pt>
                <c:pt idx="3966">
                  <c:v>-25.03</c:v>
                </c:pt>
                <c:pt idx="3967">
                  <c:v>-22.43</c:v>
                </c:pt>
                <c:pt idx="3968">
                  <c:v>-20.25</c:v>
                </c:pt>
                <c:pt idx="3969">
                  <c:v>-16.45</c:v>
                </c:pt>
                <c:pt idx="3970">
                  <c:v>-18.18</c:v>
                </c:pt>
                <c:pt idx="3971">
                  <c:v>-18.09</c:v>
                </c:pt>
                <c:pt idx="3972">
                  <c:v>-18.46</c:v>
                </c:pt>
                <c:pt idx="3973">
                  <c:v>-16.440000000000001</c:v>
                </c:pt>
                <c:pt idx="3974">
                  <c:v>-15.57</c:v>
                </c:pt>
                <c:pt idx="3975">
                  <c:v>-13.4</c:v>
                </c:pt>
                <c:pt idx="3976">
                  <c:v>-13.96</c:v>
                </c:pt>
                <c:pt idx="3977">
                  <c:v>-15.58</c:v>
                </c:pt>
                <c:pt idx="3978">
                  <c:v>-16.12</c:v>
                </c:pt>
                <c:pt idx="3979">
                  <c:v>-15.5</c:v>
                </c:pt>
                <c:pt idx="3980">
                  <c:v>-14.44</c:v>
                </c:pt>
                <c:pt idx="3981">
                  <c:v>-14.8</c:v>
                </c:pt>
                <c:pt idx="3982">
                  <c:v>-15.03</c:v>
                </c:pt>
                <c:pt idx="3983">
                  <c:v>-17.13</c:v>
                </c:pt>
                <c:pt idx="3984">
                  <c:v>-16.3</c:v>
                </c:pt>
                <c:pt idx="3985">
                  <c:v>-15.29</c:v>
                </c:pt>
                <c:pt idx="3986">
                  <c:v>-16.16</c:v>
                </c:pt>
                <c:pt idx="3987">
                  <c:v>-12.56</c:v>
                </c:pt>
                <c:pt idx="3988">
                  <c:v>-12.67</c:v>
                </c:pt>
                <c:pt idx="3989">
                  <c:v>-15.24</c:v>
                </c:pt>
                <c:pt idx="3990">
                  <c:v>-17.23</c:v>
                </c:pt>
                <c:pt idx="3991">
                  <c:v>-13.79</c:v>
                </c:pt>
                <c:pt idx="3992">
                  <c:v>-15.25</c:v>
                </c:pt>
                <c:pt idx="3993">
                  <c:v>-14.62</c:v>
                </c:pt>
                <c:pt idx="3994">
                  <c:v>-14.68</c:v>
                </c:pt>
                <c:pt idx="3995">
                  <c:v>-14.76</c:v>
                </c:pt>
                <c:pt idx="3996">
                  <c:v>-14.45</c:v>
                </c:pt>
                <c:pt idx="3997">
                  <c:v>-15.8</c:v>
                </c:pt>
                <c:pt idx="3998">
                  <c:v>-14.78</c:v>
                </c:pt>
                <c:pt idx="3999">
                  <c:v>-14.18</c:v>
                </c:pt>
                <c:pt idx="4000">
                  <c:v>-15.74</c:v>
                </c:pt>
                <c:pt idx="4001">
                  <c:v>-16.46</c:v>
                </c:pt>
                <c:pt idx="4002">
                  <c:v>-13.71</c:v>
                </c:pt>
                <c:pt idx="4003">
                  <c:v>-12.86</c:v>
                </c:pt>
                <c:pt idx="4004">
                  <c:v>-12.41</c:v>
                </c:pt>
                <c:pt idx="4005">
                  <c:v>-14.7</c:v>
                </c:pt>
                <c:pt idx="4006">
                  <c:v>-15.67</c:v>
                </c:pt>
                <c:pt idx="4007">
                  <c:v>-13.35</c:v>
                </c:pt>
                <c:pt idx="4008">
                  <c:v>-12.74</c:v>
                </c:pt>
                <c:pt idx="4009">
                  <c:v>-14.51</c:v>
                </c:pt>
                <c:pt idx="4010">
                  <c:v>-14.09</c:v>
                </c:pt>
                <c:pt idx="4011">
                  <c:v>-13.25</c:v>
                </c:pt>
                <c:pt idx="4012">
                  <c:v>-14.37</c:v>
                </c:pt>
                <c:pt idx="4013">
                  <c:v>-18.29</c:v>
                </c:pt>
                <c:pt idx="4014">
                  <c:v>-22.62</c:v>
                </c:pt>
                <c:pt idx="4015">
                  <c:v>-24.15</c:v>
                </c:pt>
                <c:pt idx="4016">
                  <c:v>-32.11</c:v>
                </c:pt>
                <c:pt idx="4017">
                  <c:v>-27.77</c:v>
                </c:pt>
                <c:pt idx="4018">
                  <c:v>-21.8</c:v>
                </c:pt>
                <c:pt idx="4019">
                  <c:v>-18.48</c:v>
                </c:pt>
                <c:pt idx="4020">
                  <c:v>-14.22</c:v>
                </c:pt>
                <c:pt idx="4021">
                  <c:v>-13.96</c:v>
                </c:pt>
                <c:pt idx="4022">
                  <c:v>-16.14</c:v>
                </c:pt>
                <c:pt idx="4023">
                  <c:v>-17.13</c:v>
                </c:pt>
                <c:pt idx="4024">
                  <c:v>-15.64</c:v>
                </c:pt>
                <c:pt idx="4025">
                  <c:v>-14.15</c:v>
                </c:pt>
                <c:pt idx="4026">
                  <c:v>-15.05</c:v>
                </c:pt>
                <c:pt idx="4027">
                  <c:v>-18.63</c:v>
                </c:pt>
                <c:pt idx="4028">
                  <c:v>-18.86</c:v>
                </c:pt>
                <c:pt idx="4029">
                  <c:v>-15.21</c:v>
                </c:pt>
                <c:pt idx="4030">
                  <c:v>-16.62</c:v>
                </c:pt>
                <c:pt idx="4031">
                  <c:v>-12.66</c:v>
                </c:pt>
                <c:pt idx="4032">
                  <c:v>-14.08</c:v>
                </c:pt>
                <c:pt idx="4033">
                  <c:v>-15.14</c:v>
                </c:pt>
                <c:pt idx="4034">
                  <c:v>-15.42</c:v>
                </c:pt>
                <c:pt idx="4035">
                  <c:v>-16.18</c:v>
                </c:pt>
                <c:pt idx="4036">
                  <c:v>-16.75</c:v>
                </c:pt>
                <c:pt idx="4037">
                  <c:v>-15.62</c:v>
                </c:pt>
                <c:pt idx="4038">
                  <c:v>-14.48</c:v>
                </c:pt>
                <c:pt idx="4039">
                  <c:v>-14.18</c:v>
                </c:pt>
                <c:pt idx="4040">
                  <c:v>-14.5</c:v>
                </c:pt>
                <c:pt idx="4041">
                  <c:v>-15.68</c:v>
                </c:pt>
                <c:pt idx="4042">
                  <c:v>-13.79</c:v>
                </c:pt>
                <c:pt idx="4043">
                  <c:v>-14.42</c:v>
                </c:pt>
                <c:pt idx="4044">
                  <c:v>-15.29</c:v>
                </c:pt>
                <c:pt idx="4045">
                  <c:v>-14.82</c:v>
                </c:pt>
                <c:pt idx="4046">
                  <c:v>-14.68</c:v>
                </c:pt>
                <c:pt idx="4047">
                  <c:v>-14.45</c:v>
                </c:pt>
                <c:pt idx="4048">
                  <c:v>-16.52</c:v>
                </c:pt>
                <c:pt idx="4049">
                  <c:v>-16.239999999999998</c:v>
                </c:pt>
                <c:pt idx="4050">
                  <c:v>-16.079999999999998</c:v>
                </c:pt>
                <c:pt idx="4051">
                  <c:v>-14.31</c:v>
                </c:pt>
                <c:pt idx="4052">
                  <c:v>-15.91</c:v>
                </c:pt>
                <c:pt idx="4053">
                  <c:v>-17.54</c:v>
                </c:pt>
                <c:pt idx="4054">
                  <c:v>-14.71</c:v>
                </c:pt>
                <c:pt idx="4055">
                  <c:v>-17.8</c:v>
                </c:pt>
                <c:pt idx="4056">
                  <c:v>-13.98</c:v>
                </c:pt>
                <c:pt idx="4057">
                  <c:v>-13.99</c:v>
                </c:pt>
                <c:pt idx="4058">
                  <c:v>-14.47</c:v>
                </c:pt>
                <c:pt idx="4059">
                  <c:v>-13.65</c:v>
                </c:pt>
                <c:pt idx="4060">
                  <c:v>-12.41</c:v>
                </c:pt>
                <c:pt idx="4061">
                  <c:v>-12.13</c:v>
                </c:pt>
                <c:pt idx="4062">
                  <c:v>-11.53</c:v>
                </c:pt>
                <c:pt idx="4063">
                  <c:v>-12.92</c:v>
                </c:pt>
                <c:pt idx="4064">
                  <c:v>-15.73</c:v>
                </c:pt>
                <c:pt idx="4065">
                  <c:v>-17.73</c:v>
                </c:pt>
                <c:pt idx="4066">
                  <c:v>-20.96</c:v>
                </c:pt>
                <c:pt idx="4067">
                  <c:v>-28.28</c:v>
                </c:pt>
                <c:pt idx="4068">
                  <c:v>-28.2</c:v>
                </c:pt>
                <c:pt idx="4069">
                  <c:v>-21.8</c:v>
                </c:pt>
                <c:pt idx="4070">
                  <c:v>-18.28</c:v>
                </c:pt>
                <c:pt idx="4071">
                  <c:v>-15.04</c:v>
                </c:pt>
                <c:pt idx="4072">
                  <c:v>-13.68</c:v>
                </c:pt>
                <c:pt idx="4073">
                  <c:v>-15.01</c:v>
                </c:pt>
                <c:pt idx="4074">
                  <c:v>-15.3</c:v>
                </c:pt>
                <c:pt idx="4075">
                  <c:v>-15.56</c:v>
                </c:pt>
                <c:pt idx="4076">
                  <c:v>-14.95</c:v>
                </c:pt>
                <c:pt idx="4077">
                  <c:v>-13.97</c:v>
                </c:pt>
                <c:pt idx="4078">
                  <c:v>-12.17</c:v>
                </c:pt>
                <c:pt idx="4079">
                  <c:v>-14.66</c:v>
                </c:pt>
                <c:pt idx="4080">
                  <c:v>-18.989999999999998</c:v>
                </c:pt>
                <c:pt idx="4081">
                  <c:v>-20.84</c:v>
                </c:pt>
                <c:pt idx="4082">
                  <c:v>-16.190000000000001</c:v>
                </c:pt>
                <c:pt idx="4083">
                  <c:v>-14.42</c:v>
                </c:pt>
                <c:pt idx="4084">
                  <c:v>-15</c:v>
                </c:pt>
                <c:pt idx="4085">
                  <c:v>-13.09</c:v>
                </c:pt>
                <c:pt idx="4086">
                  <c:v>-13.61</c:v>
                </c:pt>
                <c:pt idx="4087">
                  <c:v>-12.66</c:v>
                </c:pt>
                <c:pt idx="4088">
                  <c:v>-12.75</c:v>
                </c:pt>
                <c:pt idx="4089">
                  <c:v>-16.38</c:v>
                </c:pt>
                <c:pt idx="4090">
                  <c:v>-12.58</c:v>
                </c:pt>
                <c:pt idx="4091">
                  <c:v>-12.73</c:v>
                </c:pt>
                <c:pt idx="4092">
                  <c:v>-15.28</c:v>
                </c:pt>
                <c:pt idx="4093">
                  <c:v>-12.79</c:v>
                </c:pt>
                <c:pt idx="4094">
                  <c:v>-13.29</c:v>
                </c:pt>
                <c:pt idx="4095">
                  <c:v>-14.3</c:v>
                </c:pt>
                <c:pt idx="4096">
                  <c:v>-15.41</c:v>
                </c:pt>
                <c:pt idx="4097">
                  <c:v>-14.46</c:v>
                </c:pt>
                <c:pt idx="4098">
                  <c:v>-14.54</c:v>
                </c:pt>
                <c:pt idx="4099">
                  <c:v>-14.59</c:v>
                </c:pt>
                <c:pt idx="4100">
                  <c:v>-13.08</c:v>
                </c:pt>
                <c:pt idx="4101">
                  <c:v>-12.58</c:v>
                </c:pt>
                <c:pt idx="4102">
                  <c:v>-15.77</c:v>
                </c:pt>
                <c:pt idx="4103">
                  <c:v>-15.61</c:v>
                </c:pt>
                <c:pt idx="4104">
                  <c:v>-13.69</c:v>
                </c:pt>
                <c:pt idx="4105">
                  <c:v>-13.14</c:v>
                </c:pt>
                <c:pt idx="4106">
                  <c:v>-16.510000000000002</c:v>
                </c:pt>
                <c:pt idx="4107">
                  <c:v>-17.149999999999999</c:v>
                </c:pt>
                <c:pt idx="4108">
                  <c:v>-14.9</c:v>
                </c:pt>
                <c:pt idx="4109">
                  <c:v>-13.67</c:v>
                </c:pt>
                <c:pt idx="4110">
                  <c:v>-14.43</c:v>
                </c:pt>
                <c:pt idx="4111">
                  <c:v>-13.95</c:v>
                </c:pt>
                <c:pt idx="4112">
                  <c:v>-12.91</c:v>
                </c:pt>
                <c:pt idx="4113">
                  <c:v>-11.99</c:v>
                </c:pt>
                <c:pt idx="4114">
                  <c:v>-12.88</c:v>
                </c:pt>
                <c:pt idx="4115">
                  <c:v>-13.45</c:v>
                </c:pt>
                <c:pt idx="4116">
                  <c:v>-16.82</c:v>
                </c:pt>
                <c:pt idx="4117">
                  <c:v>-20.93</c:v>
                </c:pt>
                <c:pt idx="4118">
                  <c:v>-27.84</c:v>
                </c:pt>
                <c:pt idx="4119">
                  <c:v>-33.479999999999997</c:v>
                </c:pt>
                <c:pt idx="4120">
                  <c:v>-24.89</c:v>
                </c:pt>
                <c:pt idx="4121">
                  <c:v>-21.18</c:v>
                </c:pt>
                <c:pt idx="4122">
                  <c:v>-17.22</c:v>
                </c:pt>
                <c:pt idx="4123">
                  <c:v>-14.11</c:v>
                </c:pt>
                <c:pt idx="4124">
                  <c:v>-11.83</c:v>
                </c:pt>
                <c:pt idx="4125">
                  <c:v>-13.24</c:v>
                </c:pt>
                <c:pt idx="4126">
                  <c:v>-13.24</c:v>
                </c:pt>
                <c:pt idx="4127">
                  <c:v>-14.86</c:v>
                </c:pt>
                <c:pt idx="4128">
                  <c:v>-14.94</c:v>
                </c:pt>
                <c:pt idx="4129">
                  <c:v>-11.99</c:v>
                </c:pt>
                <c:pt idx="4130">
                  <c:v>-14.16</c:v>
                </c:pt>
                <c:pt idx="4131">
                  <c:v>-13.98</c:v>
                </c:pt>
                <c:pt idx="4132">
                  <c:v>-13.42</c:v>
                </c:pt>
                <c:pt idx="4133">
                  <c:v>-13.76</c:v>
                </c:pt>
                <c:pt idx="4134">
                  <c:v>-15.28</c:v>
                </c:pt>
                <c:pt idx="4135">
                  <c:v>-14.78</c:v>
                </c:pt>
                <c:pt idx="4136">
                  <c:v>-16.77</c:v>
                </c:pt>
                <c:pt idx="4137">
                  <c:v>-17.12</c:v>
                </c:pt>
                <c:pt idx="4138">
                  <c:v>-14.97</c:v>
                </c:pt>
                <c:pt idx="4139">
                  <c:v>-14.5</c:v>
                </c:pt>
                <c:pt idx="4140">
                  <c:v>-13.88</c:v>
                </c:pt>
                <c:pt idx="4141">
                  <c:v>-14.05</c:v>
                </c:pt>
                <c:pt idx="4142">
                  <c:v>-19.52</c:v>
                </c:pt>
                <c:pt idx="4143">
                  <c:v>-17.75</c:v>
                </c:pt>
                <c:pt idx="4144">
                  <c:v>-17.14</c:v>
                </c:pt>
                <c:pt idx="4145">
                  <c:v>-11.79</c:v>
                </c:pt>
                <c:pt idx="4146">
                  <c:v>-12.34</c:v>
                </c:pt>
                <c:pt idx="4147">
                  <c:v>-12.97</c:v>
                </c:pt>
                <c:pt idx="4148">
                  <c:v>-13.95</c:v>
                </c:pt>
                <c:pt idx="4149">
                  <c:v>-14.88</c:v>
                </c:pt>
                <c:pt idx="4150">
                  <c:v>-14.86</c:v>
                </c:pt>
                <c:pt idx="4151">
                  <c:v>-13.62</c:v>
                </c:pt>
                <c:pt idx="4152">
                  <c:v>-14.25</c:v>
                </c:pt>
                <c:pt idx="4153">
                  <c:v>-14.58</c:v>
                </c:pt>
                <c:pt idx="4154">
                  <c:v>-15.01</c:v>
                </c:pt>
                <c:pt idx="4155">
                  <c:v>-14.14</c:v>
                </c:pt>
                <c:pt idx="4156">
                  <c:v>-14.12</c:v>
                </c:pt>
                <c:pt idx="4157">
                  <c:v>-11.35</c:v>
                </c:pt>
                <c:pt idx="4158">
                  <c:v>-11.58</c:v>
                </c:pt>
                <c:pt idx="4159">
                  <c:v>-13.3</c:v>
                </c:pt>
                <c:pt idx="4160">
                  <c:v>-14.43</c:v>
                </c:pt>
                <c:pt idx="4161">
                  <c:v>-16.03</c:v>
                </c:pt>
                <c:pt idx="4162">
                  <c:v>-15.37</c:v>
                </c:pt>
                <c:pt idx="4163">
                  <c:v>-13.16</c:v>
                </c:pt>
                <c:pt idx="4164">
                  <c:v>-12.63</c:v>
                </c:pt>
                <c:pt idx="4165">
                  <c:v>-12.47</c:v>
                </c:pt>
                <c:pt idx="4166">
                  <c:v>-13.65</c:v>
                </c:pt>
                <c:pt idx="4167">
                  <c:v>-17.88</c:v>
                </c:pt>
                <c:pt idx="4168">
                  <c:v>-22.14</c:v>
                </c:pt>
                <c:pt idx="4169">
                  <c:v>-26.32</c:v>
                </c:pt>
                <c:pt idx="4170">
                  <c:v>-29.26</c:v>
                </c:pt>
                <c:pt idx="4171">
                  <c:v>-23.41</c:v>
                </c:pt>
                <c:pt idx="4172">
                  <c:v>-18.97</c:v>
                </c:pt>
                <c:pt idx="4173">
                  <c:v>-17.5</c:v>
                </c:pt>
                <c:pt idx="4174">
                  <c:v>-15.61</c:v>
                </c:pt>
                <c:pt idx="4175">
                  <c:v>-14.62</c:v>
                </c:pt>
                <c:pt idx="4176">
                  <c:v>-14.59</c:v>
                </c:pt>
                <c:pt idx="4177">
                  <c:v>-13.18</c:v>
                </c:pt>
                <c:pt idx="4178">
                  <c:v>-13.1</c:v>
                </c:pt>
                <c:pt idx="4179">
                  <c:v>-12.78</c:v>
                </c:pt>
                <c:pt idx="4180">
                  <c:v>-15.4</c:v>
                </c:pt>
                <c:pt idx="4181">
                  <c:v>-13.96</c:v>
                </c:pt>
                <c:pt idx="4182">
                  <c:v>-16.88</c:v>
                </c:pt>
                <c:pt idx="4183">
                  <c:v>-15.11</c:v>
                </c:pt>
                <c:pt idx="4184">
                  <c:v>-12.86</c:v>
                </c:pt>
                <c:pt idx="4185">
                  <c:v>-10.39</c:v>
                </c:pt>
                <c:pt idx="4186">
                  <c:v>-9.67</c:v>
                </c:pt>
                <c:pt idx="4187">
                  <c:v>-12.36</c:v>
                </c:pt>
                <c:pt idx="4188">
                  <c:v>-17.53</c:v>
                </c:pt>
                <c:pt idx="4189">
                  <c:v>-17.05</c:v>
                </c:pt>
                <c:pt idx="4190">
                  <c:v>-16.37</c:v>
                </c:pt>
                <c:pt idx="4191">
                  <c:v>-14.34</c:v>
                </c:pt>
                <c:pt idx="4192">
                  <c:v>-12.74</c:v>
                </c:pt>
                <c:pt idx="4193">
                  <c:v>-12.1</c:v>
                </c:pt>
                <c:pt idx="4194">
                  <c:v>-12.45</c:v>
                </c:pt>
                <c:pt idx="4195">
                  <c:v>-13.35</c:v>
                </c:pt>
                <c:pt idx="4196">
                  <c:v>-13.23</c:v>
                </c:pt>
                <c:pt idx="4197">
                  <c:v>-13.11</c:v>
                </c:pt>
                <c:pt idx="4198">
                  <c:v>-15.05</c:v>
                </c:pt>
                <c:pt idx="4199">
                  <c:v>-16.5</c:v>
                </c:pt>
                <c:pt idx="4200">
                  <c:v>-17.059999999999999</c:v>
                </c:pt>
                <c:pt idx="4201">
                  <c:v>-15.79</c:v>
                </c:pt>
                <c:pt idx="4202">
                  <c:v>-14.39</c:v>
                </c:pt>
                <c:pt idx="4203">
                  <c:v>-13.79</c:v>
                </c:pt>
                <c:pt idx="4204">
                  <c:v>-15.18</c:v>
                </c:pt>
                <c:pt idx="4205">
                  <c:v>-14.45</c:v>
                </c:pt>
                <c:pt idx="4206">
                  <c:v>-13.45</c:v>
                </c:pt>
                <c:pt idx="4207">
                  <c:v>-13.14</c:v>
                </c:pt>
                <c:pt idx="4208">
                  <c:v>-16.600000000000001</c:v>
                </c:pt>
                <c:pt idx="4209">
                  <c:v>-13.99</c:v>
                </c:pt>
                <c:pt idx="4210">
                  <c:v>-14.11</c:v>
                </c:pt>
                <c:pt idx="4211">
                  <c:v>-17.649999999999999</c:v>
                </c:pt>
                <c:pt idx="4212">
                  <c:v>-16.5</c:v>
                </c:pt>
                <c:pt idx="4213">
                  <c:v>-14.04</c:v>
                </c:pt>
                <c:pt idx="4214">
                  <c:v>-15.68</c:v>
                </c:pt>
                <c:pt idx="4215">
                  <c:v>-17</c:v>
                </c:pt>
                <c:pt idx="4216">
                  <c:v>-17.71</c:v>
                </c:pt>
                <c:pt idx="4217">
                  <c:v>-15.96</c:v>
                </c:pt>
                <c:pt idx="4218">
                  <c:v>-17.100000000000001</c:v>
                </c:pt>
                <c:pt idx="4219">
                  <c:v>-20.56</c:v>
                </c:pt>
                <c:pt idx="4220">
                  <c:v>-26.14</c:v>
                </c:pt>
                <c:pt idx="4221">
                  <c:v>-33.06</c:v>
                </c:pt>
                <c:pt idx="4222">
                  <c:v>-26.17</c:v>
                </c:pt>
                <c:pt idx="4223">
                  <c:v>-20.45</c:v>
                </c:pt>
                <c:pt idx="4224">
                  <c:v>-19.43</c:v>
                </c:pt>
                <c:pt idx="4225">
                  <c:v>-15.65</c:v>
                </c:pt>
                <c:pt idx="4226">
                  <c:v>-13.84</c:v>
                </c:pt>
                <c:pt idx="4227">
                  <c:v>-15.02</c:v>
                </c:pt>
                <c:pt idx="4228">
                  <c:v>-16.41</c:v>
                </c:pt>
                <c:pt idx="4229">
                  <c:v>-16.309999999999999</c:v>
                </c:pt>
                <c:pt idx="4230">
                  <c:v>-16.510000000000002</c:v>
                </c:pt>
                <c:pt idx="4231">
                  <c:v>-18.100000000000001</c:v>
                </c:pt>
                <c:pt idx="4232">
                  <c:v>-15.68</c:v>
                </c:pt>
                <c:pt idx="4233">
                  <c:v>-12.95</c:v>
                </c:pt>
                <c:pt idx="4234">
                  <c:v>-16.989999999999998</c:v>
                </c:pt>
                <c:pt idx="4235">
                  <c:v>-15.21</c:v>
                </c:pt>
                <c:pt idx="4236">
                  <c:v>-13.49</c:v>
                </c:pt>
                <c:pt idx="4237">
                  <c:v>-12.81</c:v>
                </c:pt>
                <c:pt idx="4238">
                  <c:v>-12.74</c:v>
                </c:pt>
                <c:pt idx="4239">
                  <c:v>-14.37</c:v>
                </c:pt>
                <c:pt idx="4240">
                  <c:v>-15.39</c:v>
                </c:pt>
                <c:pt idx="4241">
                  <c:v>-14.73</c:v>
                </c:pt>
                <c:pt idx="4242">
                  <c:v>-13.74</c:v>
                </c:pt>
                <c:pt idx="4243">
                  <c:v>-15.49</c:v>
                </c:pt>
                <c:pt idx="4244">
                  <c:v>-16.86</c:v>
                </c:pt>
                <c:pt idx="4245">
                  <c:v>-14.21</c:v>
                </c:pt>
                <c:pt idx="4246">
                  <c:v>-14.17</c:v>
                </c:pt>
                <c:pt idx="4247">
                  <c:v>-13.86</c:v>
                </c:pt>
                <c:pt idx="4248">
                  <c:v>-15.97</c:v>
                </c:pt>
                <c:pt idx="4249">
                  <c:v>-15.7</c:v>
                </c:pt>
                <c:pt idx="4250">
                  <c:v>-12.81</c:v>
                </c:pt>
                <c:pt idx="4251">
                  <c:v>-14.69</c:v>
                </c:pt>
                <c:pt idx="4252">
                  <c:v>-14.66</c:v>
                </c:pt>
                <c:pt idx="4253">
                  <c:v>-12.08</c:v>
                </c:pt>
                <c:pt idx="4254">
                  <c:v>-15.8</c:v>
                </c:pt>
                <c:pt idx="4255">
                  <c:v>-14.83</c:v>
                </c:pt>
                <c:pt idx="4256">
                  <c:v>-14.7</c:v>
                </c:pt>
                <c:pt idx="4257">
                  <c:v>-13.07</c:v>
                </c:pt>
                <c:pt idx="4258">
                  <c:v>-13.7</c:v>
                </c:pt>
                <c:pt idx="4259">
                  <c:v>-13.63</c:v>
                </c:pt>
                <c:pt idx="4260">
                  <c:v>-14.81</c:v>
                </c:pt>
                <c:pt idx="4261">
                  <c:v>-14.82</c:v>
                </c:pt>
                <c:pt idx="4262">
                  <c:v>-13.26</c:v>
                </c:pt>
                <c:pt idx="4263">
                  <c:v>-14.17</c:v>
                </c:pt>
                <c:pt idx="4264">
                  <c:v>-16.12</c:v>
                </c:pt>
                <c:pt idx="4265">
                  <c:v>-14.63</c:v>
                </c:pt>
                <c:pt idx="4266">
                  <c:v>-14.51</c:v>
                </c:pt>
                <c:pt idx="4267">
                  <c:v>-13.91</c:v>
                </c:pt>
                <c:pt idx="4268">
                  <c:v>-15.55</c:v>
                </c:pt>
                <c:pt idx="4269">
                  <c:v>-16.63</c:v>
                </c:pt>
                <c:pt idx="4270">
                  <c:v>-21.09</c:v>
                </c:pt>
                <c:pt idx="4271">
                  <c:v>-24</c:v>
                </c:pt>
                <c:pt idx="4272">
                  <c:v>-30.36</c:v>
                </c:pt>
                <c:pt idx="4273">
                  <c:v>-27.4</c:v>
                </c:pt>
                <c:pt idx="4274">
                  <c:v>-21.63</c:v>
                </c:pt>
                <c:pt idx="4275">
                  <c:v>-18.02</c:v>
                </c:pt>
                <c:pt idx="4276">
                  <c:v>-17.22</c:v>
                </c:pt>
                <c:pt idx="4277">
                  <c:v>-14.47</c:v>
                </c:pt>
                <c:pt idx="4278">
                  <c:v>-14.51</c:v>
                </c:pt>
                <c:pt idx="4279">
                  <c:v>-12.89</c:v>
                </c:pt>
                <c:pt idx="4280">
                  <c:v>-13.64</c:v>
                </c:pt>
                <c:pt idx="4281">
                  <c:v>-15.46</c:v>
                </c:pt>
                <c:pt idx="4282">
                  <c:v>-12.25</c:v>
                </c:pt>
                <c:pt idx="4283">
                  <c:v>-10.6</c:v>
                </c:pt>
                <c:pt idx="4284">
                  <c:v>-14.33</c:v>
                </c:pt>
                <c:pt idx="4285">
                  <c:v>-17.34</c:v>
                </c:pt>
                <c:pt idx="4286">
                  <c:v>-16.38</c:v>
                </c:pt>
                <c:pt idx="4287">
                  <c:v>-12.87</c:v>
                </c:pt>
                <c:pt idx="4288">
                  <c:v>-10.9</c:v>
                </c:pt>
                <c:pt idx="4289">
                  <c:v>-12.52</c:v>
                </c:pt>
                <c:pt idx="4290">
                  <c:v>-11.5</c:v>
                </c:pt>
                <c:pt idx="4291">
                  <c:v>-12.88</c:v>
                </c:pt>
                <c:pt idx="4292">
                  <c:v>-13.47</c:v>
                </c:pt>
                <c:pt idx="4293">
                  <c:v>-13.97</c:v>
                </c:pt>
                <c:pt idx="4294">
                  <c:v>-16.829999999999998</c:v>
                </c:pt>
                <c:pt idx="4295">
                  <c:v>-13.34</c:v>
                </c:pt>
                <c:pt idx="4296">
                  <c:v>-12.73</c:v>
                </c:pt>
                <c:pt idx="4297">
                  <c:v>-15.14</c:v>
                </c:pt>
                <c:pt idx="4298">
                  <c:v>-12.03</c:v>
                </c:pt>
                <c:pt idx="4299">
                  <c:v>-12.59</c:v>
                </c:pt>
                <c:pt idx="4300">
                  <c:v>-17.22</c:v>
                </c:pt>
                <c:pt idx="4301">
                  <c:v>-16.91</c:v>
                </c:pt>
                <c:pt idx="4302">
                  <c:v>-15.9</c:v>
                </c:pt>
                <c:pt idx="4303">
                  <c:v>-14.47</c:v>
                </c:pt>
                <c:pt idx="4304">
                  <c:v>-14.83</c:v>
                </c:pt>
                <c:pt idx="4305">
                  <c:v>-14.73</c:v>
                </c:pt>
                <c:pt idx="4306">
                  <c:v>-14.09</c:v>
                </c:pt>
                <c:pt idx="4307">
                  <c:v>-14.03</c:v>
                </c:pt>
                <c:pt idx="4308">
                  <c:v>-14.68</c:v>
                </c:pt>
                <c:pt idx="4309">
                  <c:v>-13.43</c:v>
                </c:pt>
                <c:pt idx="4310">
                  <c:v>-15.21</c:v>
                </c:pt>
                <c:pt idx="4311">
                  <c:v>-14.06</c:v>
                </c:pt>
                <c:pt idx="4312">
                  <c:v>-13.8</c:v>
                </c:pt>
                <c:pt idx="4313">
                  <c:v>-15.52</c:v>
                </c:pt>
                <c:pt idx="4314">
                  <c:v>-13.24</c:v>
                </c:pt>
                <c:pt idx="4315">
                  <c:v>-11.38</c:v>
                </c:pt>
                <c:pt idx="4316">
                  <c:v>-12.57</c:v>
                </c:pt>
                <c:pt idx="4317">
                  <c:v>-11.86</c:v>
                </c:pt>
                <c:pt idx="4318">
                  <c:v>-14.08</c:v>
                </c:pt>
                <c:pt idx="4319">
                  <c:v>-13.8</c:v>
                </c:pt>
                <c:pt idx="4320">
                  <c:v>-14.67</c:v>
                </c:pt>
                <c:pt idx="4321">
                  <c:v>-17.010000000000002</c:v>
                </c:pt>
                <c:pt idx="4322">
                  <c:v>-20.36</c:v>
                </c:pt>
                <c:pt idx="4323">
                  <c:v>-29.39</c:v>
                </c:pt>
                <c:pt idx="4324">
                  <c:v>-30.58</c:v>
                </c:pt>
                <c:pt idx="4325">
                  <c:v>-25.65</c:v>
                </c:pt>
                <c:pt idx="4326">
                  <c:v>-20.74</c:v>
                </c:pt>
                <c:pt idx="4327">
                  <c:v>-19.760000000000002</c:v>
                </c:pt>
                <c:pt idx="4328">
                  <c:v>-17.68</c:v>
                </c:pt>
                <c:pt idx="4329">
                  <c:v>-17.399999999999999</c:v>
                </c:pt>
                <c:pt idx="4330">
                  <c:v>-15.41</c:v>
                </c:pt>
                <c:pt idx="4331">
                  <c:v>-16.3</c:v>
                </c:pt>
                <c:pt idx="4332">
                  <c:v>-15.33</c:v>
                </c:pt>
                <c:pt idx="4333">
                  <c:v>-15.65</c:v>
                </c:pt>
                <c:pt idx="4334">
                  <c:v>-16.350000000000001</c:v>
                </c:pt>
                <c:pt idx="4335">
                  <c:v>-15.12</c:v>
                </c:pt>
                <c:pt idx="4336">
                  <c:v>-11.86</c:v>
                </c:pt>
                <c:pt idx="4337">
                  <c:v>-11.99</c:v>
                </c:pt>
                <c:pt idx="4338">
                  <c:v>-13.28</c:v>
                </c:pt>
                <c:pt idx="4339">
                  <c:v>-15.04</c:v>
                </c:pt>
                <c:pt idx="4340">
                  <c:v>-13.93</c:v>
                </c:pt>
                <c:pt idx="4341">
                  <c:v>-13.51</c:v>
                </c:pt>
                <c:pt idx="4342">
                  <c:v>-12.55</c:v>
                </c:pt>
                <c:pt idx="4343">
                  <c:v>-12.14</c:v>
                </c:pt>
                <c:pt idx="4344">
                  <c:v>-11.01</c:v>
                </c:pt>
                <c:pt idx="4345">
                  <c:v>-10.58</c:v>
                </c:pt>
                <c:pt idx="4346">
                  <c:v>-11.85</c:v>
                </c:pt>
                <c:pt idx="4347">
                  <c:v>-13.58</c:v>
                </c:pt>
                <c:pt idx="4348">
                  <c:v>-14.8</c:v>
                </c:pt>
                <c:pt idx="4349">
                  <c:v>-16.36</c:v>
                </c:pt>
                <c:pt idx="4350">
                  <c:v>-12.1</c:v>
                </c:pt>
                <c:pt idx="4351">
                  <c:v>-13.56</c:v>
                </c:pt>
                <c:pt idx="4352">
                  <c:v>-12.27</c:v>
                </c:pt>
                <c:pt idx="4353">
                  <c:v>-13.01</c:v>
                </c:pt>
                <c:pt idx="4354">
                  <c:v>-14.74</c:v>
                </c:pt>
                <c:pt idx="4355">
                  <c:v>-13.78</c:v>
                </c:pt>
                <c:pt idx="4356">
                  <c:v>-16.09</c:v>
                </c:pt>
                <c:pt idx="4357">
                  <c:v>-14.64</c:v>
                </c:pt>
                <c:pt idx="4358">
                  <c:v>-13.7</c:v>
                </c:pt>
                <c:pt idx="4359">
                  <c:v>-12.93</c:v>
                </c:pt>
                <c:pt idx="4360">
                  <c:v>-12.7</c:v>
                </c:pt>
                <c:pt idx="4361">
                  <c:v>-13.44</c:v>
                </c:pt>
                <c:pt idx="4362">
                  <c:v>-13.83</c:v>
                </c:pt>
                <c:pt idx="4363">
                  <c:v>-13.56</c:v>
                </c:pt>
                <c:pt idx="4364">
                  <c:v>-12.18</c:v>
                </c:pt>
                <c:pt idx="4365">
                  <c:v>-12.27</c:v>
                </c:pt>
                <c:pt idx="4366">
                  <c:v>-13.81</c:v>
                </c:pt>
                <c:pt idx="4367">
                  <c:v>-13.35</c:v>
                </c:pt>
                <c:pt idx="4368">
                  <c:v>-14.47</c:v>
                </c:pt>
                <c:pt idx="4369">
                  <c:v>-12.22</c:v>
                </c:pt>
                <c:pt idx="4370">
                  <c:v>-12.46</c:v>
                </c:pt>
                <c:pt idx="4371">
                  <c:v>-13.24</c:v>
                </c:pt>
                <c:pt idx="4372">
                  <c:v>-15.32</c:v>
                </c:pt>
                <c:pt idx="4373">
                  <c:v>-20.350000000000001</c:v>
                </c:pt>
                <c:pt idx="4374">
                  <c:v>-27.53</c:v>
                </c:pt>
                <c:pt idx="4375">
                  <c:v>-27.79</c:v>
                </c:pt>
                <c:pt idx="4376">
                  <c:v>-21.23</c:v>
                </c:pt>
                <c:pt idx="4377">
                  <c:v>-20.61</c:v>
                </c:pt>
                <c:pt idx="4378">
                  <c:v>-15.62</c:v>
                </c:pt>
                <c:pt idx="4379">
                  <c:v>-13.55</c:v>
                </c:pt>
                <c:pt idx="4380">
                  <c:v>-12.58</c:v>
                </c:pt>
                <c:pt idx="4381">
                  <c:v>-12.69</c:v>
                </c:pt>
                <c:pt idx="4382">
                  <c:v>-15.08</c:v>
                </c:pt>
                <c:pt idx="4383">
                  <c:v>-13.21</c:v>
                </c:pt>
                <c:pt idx="4384">
                  <c:v>-12.65</c:v>
                </c:pt>
                <c:pt idx="4385">
                  <c:v>-16.37</c:v>
                </c:pt>
                <c:pt idx="4386">
                  <c:v>-14.56</c:v>
                </c:pt>
                <c:pt idx="4387">
                  <c:v>-14.72</c:v>
                </c:pt>
                <c:pt idx="4388">
                  <c:v>-14.9</c:v>
                </c:pt>
                <c:pt idx="4389">
                  <c:v>-15.56</c:v>
                </c:pt>
                <c:pt idx="4390">
                  <c:v>-16.829999999999998</c:v>
                </c:pt>
                <c:pt idx="4391">
                  <c:v>-15.44</c:v>
                </c:pt>
                <c:pt idx="4392">
                  <c:v>-15.23</c:v>
                </c:pt>
                <c:pt idx="4393">
                  <c:v>-14.44</c:v>
                </c:pt>
                <c:pt idx="4394">
                  <c:v>-13.46</c:v>
                </c:pt>
                <c:pt idx="4395">
                  <c:v>-14.5</c:v>
                </c:pt>
                <c:pt idx="4396">
                  <c:v>-14.69</c:v>
                </c:pt>
                <c:pt idx="4397">
                  <c:v>-13.33</c:v>
                </c:pt>
                <c:pt idx="4398">
                  <c:v>-14.96</c:v>
                </c:pt>
                <c:pt idx="4399">
                  <c:v>-16.149999999999999</c:v>
                </c:pt>
                <c:pt idx="4400">
                  <c:v>-15.47</c:v>
                </c:pt>
                <c:pt idx="4401">
                  <c:v>-16.48</c:v>
                </c:pt>
                <c:pt idx="4402">
                  <c:v>-15.18</c:v>
                </c:pt>
                <c:pt idx="4403">
                  <c:v>-13.55</c:v>
                </c:pt>
                <c:pt idx="4404">
                  <c:v>-12.94</c:v>
                </c:pt>
                <c:pt idx="4405">
                  <c:v>-14.94</c:v>
                </c:pt>
                <c:pt idx="4406">
                  <c:v>-14.58</c:v>
                </c:pt>
                <c:pt idx="4407">
                  <c:v>-12.99</c:v>
                </c:pt>
                <c:pt idx="4408">
                  <c:v>-11.04</c:v>
                </c:pt>
                <c:pt idx="4409">
                  <c:v>-12.8</c:v>
                </c:pt>
                <c:pt idx="4410">
                  <c:v>-13.92</c:v>
                </c:pt>
                <c:pt idx="4411">
                  <c:v>-11.8</c:v>
                </c:pt>
                <c:pt idx="4412">
                  <c:v>-11.6</c:v>
                </c:pt>
                <c:pt idx="4413">
                  <c:v>-15.08</c:v>
                </c:pt>
                <c:pt idx="4414">
                  <c:v>-12.93</c:v>
                </c:pt>
                <c:pt idx="4415">
                  <c:v>-13.39</c:v>
                </c:pt>
                <c:pt idx="4416">
                  <c:v>-13.91</c:v>
                </c:pt>
                <c:pt idx="4417">
                  <c:v>-14.16</c:v>
                </c:pt>
                <c:pt idx="4418">
                  <c:v>-14.19</c:v>
                </c:pt>
                <c:pt idx="4419">
                  <c:v>-13.47</c:v>
                </c:pt>
                <c:pt idx="4420">
                  <c:v>-12.54</c:v>
                </c:pt>
                <c:pt idx="4421">
                  <c:v>-12.54</c:v>
                </c:pt>
                <c:pt idx="4422">
                  <c:v>-16.66</c:v>
                </c:pt>
                <c:pt idx="4423">
                  <c:v>-18.79</c:v>
                </c:pt>
                <c:pt idx="4424">
                  <c:v>-19.41</c:v>
                </c:pt>
                <c:pt idx="4425">
                  <c:v>-28.62</c:v>
                </c:pt>
                <c:pt idx="4426">
                  <c:v>-33.21</c:v>
                </c:pt>
                <c:pt idx="4427">
                  <c:v>-24.31</c:v>
                </c:pt>
                <c:pt idx="4428">
                  <c:v>-19.78</c:v>
                </c:pt>
                <c:pt idx="4429">
                  <c:v>-15.82</c:v>
                </c:pt>
                <c:pt idx="4430">
                  <c:v>-15.17</c:v>
                </c:pt>
                <c:pt idx="4431">
                  <c:v>-13.89</c:v>
                </c:pt>
                <c:pt idx="4432">
                  <c:v>-13.53</c:v>
                </c:pt>
                <c:pt idx="4433">
                  <c:v>-11.66</c:v>
                </c:pt>
                <c:pt idx="4434">
                  <c:v>-13.56</c:v>
                </c:pt>
                <c:pt idx="4435">
                  <c:v>-15.45</c:v>
                </c:pt>
                <c:pt idx="4436">
                  <c:v>-14.36</c:v>
                </c:pt>
                <c:pt idx="4437">
                  <c:v>-11.67</c:v>
                </c:pt>
                <c:pt idx="4438">
                  <c:v>-11.3</c:v>
                </c:pt>
                <c:pt idx="4439">
                  <c:v>-12.73</c:v>
                </c:pt>
                <c:pt idx="4440">
                  <c:v>-11.7</c:v>
                </c:pt>
                <c:pt idx="4441">
                  <c:v>-11.87</c:v>
                </c:pt>
                <c:pt idx="4442">
                  <c:v>-14.89</c:v>
                </c:pt>
                <c:pt idx="4443">
                  <c:v>-16.09</c:v>
                </c:pt>
                <c:pt idx="4444">
                  <c:v>-15.71</c:v>
                </c:pt>
                <c:pt idx="4445">
                  <c:v>-14.41</c:v>
                </c:pt>
                <c:pt idx="4446">
                  <c:v>-14.51</c:v>
                </c:pt>
                <c:pt idx="4447">
                  <c:v>-14.5</c:v>
                </c:pt>
                <c:pt idx="4448">
                  <c:v>-14.67</c:v>
                </c:pt>
                <c:pt idx="4449">
                  <c:v>-14.44</c:v>
                </c:pt>
                <c:pt idx="4450">
                  <c:v>-14.6</c:v>
                </c:pt>
                <c:pt idx="4451">
                  <c:v>-14.33</c:v>
                </c:pt>
                <c:pt idx="4452">
                  <c:v>-14.68</c:v>
                </c:pt>
                <c:pt idx="4453">
                  <c:v>-16.41</c:v>
                </c:pt>
                <c:pt idx="4454">
                  <c:v>-14.49</c:v>
                </c:pt>
                <c:pt idx="4455">
                  <c:v>-13.2</c:v>
                </c:pt>
                <c:pt idx="4456">
                  <c:v>-14.25</c:v>
                </c:pt>
                <c:pt idx="4457">
                  <c:v>-16.72</c:v>
                </c:pt>
                <c:pt idx="4458">
                  <c:v>-16.45</c:v>
                </c:pt>
                <c:pt idx="4459">
                  <c:v>-16</c:v>
                </c:pt>
                <c:pt idx="4460">
                  <c:v>-13.91</c:v>
                </c:pt>
                <c:pt idx="4461">
                  <c:v>-14.58</c:v>
                </c:pt>
                <c:pt idx="4462">
                  <c:v>-15.12</c:v>
                </c:pt>
                <c:pt idx="4463">
                  <c:v>-14.32</c:v>
                </c:pt>
                <c:pt idx="4464">
                  <c:v>-14.33</c:v>
                </c:pt>
                <c:pt idx="4465">
                  <c:v>-12.88</c:v>
                </c:pt>
                <c:pt idx="4466">
                  <c:v>-12.74</c:v>
                </c:pt>
                <c:pt idx="4467">
                  <c:v>-15.46</c:v>
                </c:pt>
                <c:pt idx="4468">
                  <c:v>-16.09</c:v>
                </c:pt>
                <c:pt idx="4469">
                  <c:v>-15.97</c:v>
                </c:pt>
                <c:pt idx="4470">
                  <c:v>-16.260000000000002</c:v>
                </c:pt>
                <c:pt idx="4471">
                  <c:v>-18.809999999999999</c:v>
                </c:pt>
                <c:pt idx="4472">
                  <c:v>-19.829999999999998</c:v>
                </c:pt>
                <c:pt idx="4473">
                  <c:v>-17.48</c:v>
                </c:pt>
                <c:pt idx="4474">
                  <c:v>-18.72</c:v>
                </c:pt>
                <c:pt idx="4475">
                  <c:v>-19.53</c:v>
                </c:pt>
                <c:pt idx="4476">
                  <c:v>-25.61</c:v>
                </c:pt>
                <c:pt idx="4477">
                  <c:v>-31.56</c:v>
                </c:pt>
                <c:pt idx="4478">
                  <c:v>-24.24</c:v>
                </c:pt>
                <c:pt idx="4479">
                  <c:v>-20.29</c:v>
                </c:pt>
                <c:pt idx="4480">
                  <c:v>-17.79</c:v>
                </c:pt>
                <c:pt idx="4481">
                  <c:v>-16.2</c:v>
                </c:pt>
                <c:pt idx="4482">
                  <c:v>-17.04</c:v>
                </c:pt>
                <c:pt idx="4483">
                  <c:v>-16.079999999999998</c:v>
                </c:pt>
                <c:pt idx="4484">
                  <c:v>-14.17</c:v>
                </c:pt>
                <c:pt idx="4485">
                  <c:v>-14.52</c:v>
                </c:pt>
                <c:pt idx="4486">
                  <c:v>-18.329999999999998</c:v>
                </c:pt>
                <c:pt idx="4487">
                  <c:v>-16.86</c:v>
                </c:pt>
                <c:pt idx="4488">
                  <c:v>-14.22</c:v>
                </c:pt>
                <c:pt idx="4489">
                  <c:v>-12.77</c:v>
                </c:pt>
                <c:pt idx="4490">
                  <c:v>-14.13</c:v>
                </c:pt>
                <c:pt idx="4491">
                  <c:v>-14.08</c:v>
                </c:pt>
                <c:pt idx="4492">
                  <c:v>-14.61</c:v>
                </c:pt>
                <c:pt idx="4493">
                  <c:v>-14.58</c:v>
                </c:pt>
                <c:pt idx="4494">
                  <c:v>-14.05</c:v>
                </c:pt>
                <c:pt idx="4495">
                  <c:v>-13.11</c:v>
                </c:pt>
                <c:pt idx="4496">
                  <c:v>-12.66</c:v>
                </c:pt>
                <c:pt idx="4497">
                  <c:v>-13.14</c:v>
                </c:pt>
                <c:pt idx="4498">
                  <c:v>-15.55</c:v>
                </c:pt>
                <c:pt idx="4499">
                  <c:v>-17.82</c:v>
                </c:pt>
                <c:pt idx="4500">
                  <c:v>-18.38</c:v>
                </c:pt>
                <c:pt idx="4501">
                  <c:v>-17.16</c:v>
                </c:pt>
                <c:pt idx="4502">
                  <c:v>-18.350000000000001</c:v>
                </c:pt>
                <c:pt idx="4503">
                  <c:v>-13.56</c:v>
                </c:pt>
                <c:pt idx="4504">
                  <c:v>-12.9</c:v>
                </c:pt>
                <c:pt idx="4505">
                  <c:v>-15.83</c:v>
                </c:pt>
                <c:pt idx="4506">
                  <c:v>-14.46</c:v>
                </c:pt>
                <c:pt idx="4507">
                  <c:v>-15.23</c:v>
                </c:pt>
                <c:pt idx="4508">
                  <c:v>-16.39</c:v>
                </c:pt>
                <c:pt idx="4509">
                  <c:v>-15.57</c:v>
                </c:pt>
                <c:pt idx="4510">
                  <c:v>-15.31</c:v>
                </c:pt>
                <c:pt idx="4511">
                  <c:v>-14.37</c:v>
                </c:pt>
                <c:pt idx="4512">
                  <c:v>-13.79</c:v>
                </c:pt>
                <c:pt idx="4513">
                  <c:v>-15.82</c:v>
                </c:pt>
                <c:pt idx="4514">
                  <c:v>-13.88</c:v>
                </c:pt>
                <c:pt idx="4515">
                  <c:v>-13.68</c:v>
                </c:pt>
                <c:pt idx="4516">
                  <c:v>-14.32</c:v>
                </c:pt>
                <c:pt idx="4517">
                  <c:v>-16.440000000000001</c:v>
                </c:pt>
                <c:pt idx="4518">
                  <c:v>-12.29</c:v>
                </c:pt>
                <c:pt idx="4519">
                  <c:v>-13.7</c:v>
                </c:pt>
                <c:pt idx="4520">
                  <c:v>-13.73</c:v>
                </c:pt>
                <c:pt idx="4521">
                  <c:v>-14.04</c:v>
                </c:pt>
                <c:pt idx="4522">
                  <c:v>-13.76</c:v>
                </c:pt>
                <c:pt idx="4523">
                  <c:v>-13.37</c:v>
                </c:pt>
                <c:pt idx="4524">
                  <c:v>-12.94</c:v>
                </c:pt>
                <c:pt idx="4525">
                  <c:v>-16.059999999999999</c:v>
                </c:pt>
                <c:pt idx="4526">
                  <c:v>-19.91</c:v>
                </c:pt>
                <c:pt idx="4527">
                  <c:v>-23.87</c:v>
                </c:pt>
                <c:pt idx="4528">
                  <c:v>-32.51</c:v>
                </c:pt>
                <c:pt idx="4529">
                  <c:v>-46.13</c:v>
                </c:pt>
                <c:pt idx="4530">
                  <c:v>-54.37</c:v>
                </c:pt>
                <c:pt idx="4531">
                  <c:v>-55.26</c:v>
                </c:pt>
                <c:pt idx="4532">
                  <c:v>-54.23</c:v>
                </c:pt>
                <c:pt idx="4533">
                  <c:v>-54.92</c:v>
                </c:pt>
                <c:pt idx="4534">
                  <c:v>-54.3</c:v>
                </c:pt>
                <c:pt idx="4535">
                  <c:v>-55.55</c:v>
                </c:pt>
                <c:pt idx="4536">
                  <c:v>-54.47</c:v>
                </c:pt>
                <c:pt idx="4537">
                  <c:v>-55.99</c:v>
                </c:pt>
                <c:pt idx="4538">
                  <c:v>-59.35</c:v>
                </c:pt>
                <c:pt idx="4539">
                  <c:v>-55.91</c:v>
                </c:pt>
                <c:pt idx="4540">
                  <c:v>-54.09</c:v>
                </c:pt>
                <c:pt idx="4541">
                  <c:v>-55.93</c:v>
                </c:pt>
                <c:pt idx="4542">
                  <c:v>-55.94</c:v>
                </c:pt>
                <c:pt idx="4543">
                  <c:v>-56.82</c:v>
                </c:pt>
                <c:pt idx="4544">
                  <c:v>-55.54</c:v>
                </c:pt>
                <c:pt idx="4545">
                  <c:v>-57.74</c:v>
                </c:pt>
                <c:pt idx="4546">
                  <c:v>-58.55</c:v>
                </c:pt>
                <c:pt idx="4547">
                  <c:v>-56.02</c:v>
                </c:pt>
                <c:pt idx="4548">
                  <c:v>-55.4</c:v>
                </c:pt>
                <c:pt idx="4549">
                  <c:v>-54.75</c:v>
                </c:pt>
                <c:pt idx="4550">
                  <c:v>-57.35</c:v>
                </c:pt>
                <c:pt idx="4551">
                  <c:v>-57.43</c:v>
                </c:pt>
                <c:pt idx="4552">
                  <c:v>-56.73</c:v>
                </c:pt>
                <c:pt idx="4553">
                  <c:v>-55.51</c:v>
                </c:pt>
                <c:pt idx="4554">
                  <c:v>-57.02</c:v>
                </c:pt>
                <c:pt idx="4555">
                  <c:v>-60.26</c:v>
                </c:pt>
                <c:pt idx="4556">
                  <c:v>-57.23</c:v>
                </c:pt>
                <c:pt idx="4557">
                  <c:v>-56.6</c:v>
                </c:pt>
                <c:pt idx="4558">
                  <c:v>-56.82</c:v>
                </c:pt>
                <c:pt idx="4559">
                  <c:v>-56.96</c:v>
                </c:pt>
                <c:pt idx="4560">
                  <c:v>-56.61</c:v>
                </c:pt>
                <c:pt idx="4561">
                  <c:v>-60.05</c:v>
                </c:pt>
                <c:pt idx="4562">
                  <c:v>-57.37</c:v>
                </c:pt>
                <c:pt idx="4563">
                  <c:v>-57.27</c:v>
                </c:pt>
                <c:pt idx="4564">
                  <c:v>-57.05</c:v>
                </c:pt>
                <c:pt idx="4565">
                  <c:v>-55.96</c:v>
                </c:pt>
                <c:pt idx="4566">
                  <c:v>-57.14</c:v>
                </c:pt>
                <c:pt idx="4567">
                  <c:v>-58.12</c:v>
                </c:pt>
                <c:pt idx="4568">
                  <c:v>-55.45</c:v>
                </c:pt>
                <c:pt idx="4569">
                  <c:v>-55.52</c:v>
                </c:pt>
                <c:pt idx="4570">
                  <c:v>-56.63</c:v>
                </c:pt>
                <c:pt idx="4571">
                  <c:v>-55.82</c:v>
                </c:pt>
                <c:pt idx="4572">
                  <c:v>-57.37</c:v>
                </c:pt>
                <c:pt idx="4573">
                  <c:v>-57.32</c:v>
                </c:pt>
                <c:pt idx="4574">
                  <c:v>-55.51</c:v>
                </c:pt>
                <c:pt idx="4575">
                  <c:v>-56.94</c:v>
                </c:pt>
                <c:pt idx="4576">
                  <c:v>-55.08</c:v>
                </c:pt>
                <c:pt idx="4577">
                  <c:v>-53.56</c:v>
                </c:pt>
                <c:pt idx="4578">
                  <c:v>-55.6</c:v>
                </c:pt>
                <c:pt idx="4579">
                  <c:v>-55.27</c:v>
                </c:pt>
                <c:pt idx="4580">
                  <c:v>-56.97</c:v>
                </c:pt>
                <c:pt idx="4581">
                  <c:v>-57.14</c:v>
                </c:pt>
                <c:pt idx="4582">
                  <c:v>-57.06</c:v>
                </c:pt>
                <c:pt idx="4583">
                  <c:v>-57.75</c:v>
                </c:pt>
                <c:pt idx="4584">
                  <c:v>-55.21</c:v>
                </c:pt>
                <c:pt idx="4585">
                  <c:v>-55.31</c:v>
                </c:pt>
                <c:pt idx="4586">
                  <c:v>-55.13</c:v>
                </c:pt>
                <c:pt idx="4587">
                  <c:v>-55.39</c:v>
                </c:pt>
                <c:pt idx="4588">
                  <c:v>-56.59</c:v>
                </c:pt>
                <c:pt idx="4589">
                  <c:v>-54.87</c:v>
                </c:pt>
                <c:pt idx="4590">
                  <c:v>-54.67</c:v>
                </c:pt>
                <c:pt idx="4591">
                  <c:v>-54.48</c:v>
                </c:pt>
                <c:pt idx="4592">
                  <c:v>-55.71</c:v>
                </c:pt>
                <c:pt idx="4593">
                  <c:v>-57.53</c:v>
                </c:pt>
                <c:pt idx="4594">
                  <c:v>-52.85</c:v>
                </c:pt>
                <c:pt idx="4595">
                  <c:v>-53.82</c:v>
                </c:pt>
                <c:pt idx="4596">
                  <c:v>-56.96</c:v>
                </c:pt>
                <c:pt idx="4597">
                  <c:v>-55.73</c:v>
                </c:pt>
                <c:pt idx="4598">
                  <c:v>-55.41</c:v>
                </c:pt>
                <c:pt idx="4599">
                  <c:v>-57.11</c:v>
                </c:pt>
                <c:pt idx="4600">
                  <c:v>-56.57</c:v>
                </c:pt>
                <c:pt idx="4601">
                  <c:v>-55.1</c:v>
                </c:pt>
                <c:pt idx="4602">
                  <c:v>-56.29</c:v>
                </c:pt>
                <c:pt idx="4603">
                  <c:v>-58.34</c:v>
                </c:pt>
                <c:pt idx="4604">
                  <c:v>-57.15</c:v>
                </c:pt>
                <c:pt idx="4605">
                  <c:v>-55.22</c:v>
                </c:pt>
                <c:pt idx="4606">
                  <c:v>-55.8</c:v>
                </c:pt>
                <c:pt idx="4607">
                  <c:v>-58.7</c:v>
                </c:pt>
                <c:pt idx="4608">
                  <c:v>-59.7</c:v>
                </c:pt>
                <c:pt idx="4609">
                  <c:v>-57.16</c:v>
                </c:pt>
                <c:pt idx="4610">
                  <c:v>-56.14</c:v>
                </c:pt>
                <c:pt idx="4611">
                  <c:v>-58.16</c:v>
                </c:pt>
                <c:pt idx="4612">
                  <c:v>-58.86</c:v>
                </c:pt>
                <c:pt idx="4613">
                  <c:v>-60.82</c:v>
                </c:pt>
                <c:pt idx="4614">
                  <c:v>-60.21</c:v>
                </c:pt>
                <c:pt idx="4615">
                  <c:v>-58.01</c:v>
                </c:pt>
                <c:pt idx="4616">
                  <c:v>-55.44</c:v>
                </c:pt>
                <c:pt idx="4617">
                  <c:v>-55.77</c:v>
                </c:pt>
                <c:pt idx="4618">
                  <c:v>-58.48</c:v>
                </c:pt>
                <c:pt idx="4619">
                  <c:v>-56.05</c:v>
                </c:pt>
                <c:pt idx="4620">
                  <c:v>-57.06</c:v>
                </c:pt>
                <c:pt idx="4621">
                  <c:v>-55.15</c:v>
                </c:pt>
                <c:pt idx="4622">
                  <c:v>-57.84</c:v>
                </c:pt>
                <c:pt idx="4623">
                  <c:v>-58.2</c:v>
                </c:pt>
                <c:pt idx="4624">
                  <c:v>-55.9</c:v>
                </c:pt>
                <c:pt idx="4625">
                  <c:v>-57.06</c:v>
                </c:pt>
                <c:pt idx="4626">
                  <c:v>-55.77</c:v>
                </c:pt>
                <c:pt idx="4627">
                  <c:v>-55.86</c:v>
                </c:pt>
                <c:pt idx="4628">
                  <c:v>-57.08</c:v>
                </c:pt>
                <c:pt idx="4629">
                  <c:v>-58.57</c:v>
                </c:pt>
                <c:pt idx="4630">
                  <c:v>-56.49</c:v>
                </c:pt>
                <c:pt idx="4631">
                  <c:v>-56.89</c:v>
                </c:pt>
                <c:pt idx="4632">
                  <c:v>-57.12</c:v>
                </c:pt>
                <c:pt idx="4633">
                  <c:v>-55.14</c:v>
                </c:pt>
                <c:pt idx="4634">
                  <c:v>-55.73</c:v>
                </c:pt>
                <c:pt idx="4635">
                  <c:v>-55.33</c:v>
                </c:pt>
                <c:pt idx="4636">
                  <c:v>-54.37</c:v>
                </c:pt>
                <c:pt idx="4637">
                  <c:v>-56.35</c:v>
                </c:pt>
                <c:pt idx="4638">
                  <c:v>-56.98</c:v>
                </c:pt>
                <c:pt idx="4639">
                  <c:v>-54.86</c:v>
                </c:pt>
                <c:pt idx="4640">
                  <c:v>-57.48</c:v>
                </c:pt>
                <c:pt idx="4641">
                  <c:v>-58.49</c:v>
                </c:pt>
                <c:pt idx="4642">
                  <c:v>-56.04</c:v>
                </c:pt>
                <c:pt idx="4643">
                  <c:v>-55.56</c:v>
                </c:pt>
                <c:pt idx="4644">
                  <c:v>-55.93</c:v>
                </c:pt>
                <c:pt idx="4645">
                  <c:v>-56.32</c:v>
                </c:pt>
                <c:pt idx="4646">
                  <c:v>-54.4</c:v>
                </c:pt>
                <c:pt idx="4647">
                  <c:v>-55.51</c:v>
                </c:pt>
                <c:pt idx="4648">
                  <c:v>-57.86</c:v>
                </c:pt>
                <c:pt idx="4649">
                  <c:v>-55.94</c:v>
                </c:pt>
                <c:pt idx="4650">
                  <c:v>-55.19</c:v>
                </c:pt>
                <c:pt idx="4651">
                  <c:v>-55.85</c:v>
                </c:pt>
                <c:pt idx="4652">
                  <c:v>-55.87</c:v>
                </c:pt>
                <c:pt idx="4653">
                  <c:v>-56.84</c:v>
                </c:pt>
                <c:pt idx="4654">
                  <c:v>-57.91</c:v>
                </c:pt>
                <c:pt idx="4655">
                  <c:v>-57.59</c:v>
                </c:pt>
                <c:pt idx="4656">
                  <c:v>-54.14</c:v>
                </c:pt>
                <c:pt idx="4657">
                  <c:v>-53.62</c:v>
                </c:pt>
                <c:pt idx="4658">
                  <c:v>-54.93</c:v>
                </c:pt>
                <c:pt idx="4659">
                  <c:v>-56.44</c:v>
                </c:pt>
                <c:pt idx="4660">
                  <c:v>-55.42</c:v>
                </c:pt>
                <c:pt idx="4661">
                  <c:v>-54.13</c:v>
                </c:pt>
                <c:pt idx="4662">
                  <c:v>-57.15</c:v>
                </c:pt>
                <c:pt idx="4663">
                  <c:v>-59.8</c:v>
                </c:pt>
                <c:pt idx="4664">
                  <c:v>-57.86</c:v>
                </c:pt>
                <c:pt idx="4665">
                  <c:v>-56.9</c:v>
                </c:pt>
                <c:pt idx="4666">
                  <c:v>-57.87</c:v>
                </c:pt>
                <c:pt idx="4667">
                  <c:v>-59.19</c:v>
                </c:pt>
                <c:pt idx="4668">
                  <c:v>-58.39</c:v>
                </c:pt>
                <c:pt idx="4669">
                  <c:v>-57.42</c:v>
                </c:pt>
                <c:pt idx="4670">
                  <c:v>-56.04</c:v>
                </c:pt>
                <c:pt idx="4671">
                  <c:v>-55.29</c:v>
                </c:pt>
                <c:pt idx="4672">
                  <c:v>-56.28</c:v>
                </c:pt>
                <c:pt idx="4673">
                  <c:v>-56.22</c:v>
                </c:pt>
                <c:pt idx="4674">
                  <c:v>-56.63</c:v>
                </c:pt>
                <c:pt idx="4675">
                  <c:v>-55.18</c:v>
                </c:pt>
                <c:pt idx="4676">
                  <c:v>-54.01</c:v>
                </c:pt>
                <c:pt idx="4677">
                  <c:v>-55.75</c:v>
                </c:pt>
                <c:pt idx="4678">
                  <c:v>-56.15</c:v>
                </c:pt>
                <c:pt idx="4679">
                  <c:v>-56.63</c:v>
                </c:pt>
                <c:pt idx="4680">
                  <c:v>-56.94</c:v>
                </c:pt>
                <c:pt idx="4681">
                  <c:v>-55.54</c:v>
                </c:pt>
                <c:pt idx="4682">
                  <c:v>-56.02</c:v>
                </c:pt>
                <c:pt idx="4683">
                  <c:v>-55.23</c:v>
                </c:pt>
                <c:pt idx="4684">
                  <c:v>-53.91</c:v>
                </c:pt>
                <c:pt idx="4685">
                  <c:v>-56.23</c:v>
                </c:pt>
                <c:pt idx="4686">
                  <c:v>-55.12</c:v>
                </c:pt>
                <c:pt idx="4687">
                  <c:v>-54.27</c:v>
                </c:pt>
                <c:pt idx="4688">
                  <c:v>-55.16</c:v>
                </c:pt>
                <c:pt idx="4689">
                  <c:v>-57.1</c:v>
                </c:pt>
                <c:pt idx="4690">
                  <c:v>-57.59</c:v>
                </c:pt>
                <c:pt idx="4691">
                  <c:v>-56.21</c:v>
                </c:pt>
                <c:pt idx="4692">
                  <c:v>-55.27</c:v>
                </c:pt>
                <c:pt idx="4693">
                  <c:v>-53.08</c:v>
                </c:pt>
                <c:pt idx="4694">
                  <c:v>-54.76</c:v>
                </c:pt>
                <c:pt idx="4695">
                  <c:v>-57.38</c:v>
                </c:pt>
                <c:pt idx="4696">
                  <c:v>-57.27</c:v>
                </c:pt>
                <c:pt idx="4697">
                  <c:v>-57.44</c:v>
                </c:pt>
                <c:pt idx="4698">
                  <c:v>-54.41</c:v>
                </c:pt>
                <c:pt idx="4699">
                  <c:v>-56.2</c:v>
                </c:pt>
                <c:pt idx="4700">
                  <c:v>-56.39</c:v>
                </c:pt>
                <c:pt idx="4701">
                  <c:v>-55.55</c:v>
                </c:pt>
                <c:pt idx="4702">
                  <c:v>-54.14</c:v>
                </c:pt>
                <c:pt idx="4703">
                  <c:v>-53.39</c:v>
                </c:pt>
                <c:pt idx="4704">
                  <c:v>-55.4</c:v>
                </c:pt>
                <c:pt idx="4705">
                  <c:v>-56.74</c:v>
                </c:pt>
                <c:pt idx="4706">
                  <c:v>-58.66</c:v>
                </c:pt>
                <c:pt idx="4707">
                  <c:v>-54.03</c:v>
                </c:pt>
                <c:pt idx="4708">
                  <c:v>-53.43</c:v>
                </c:pt>
                <c:pt idx="4709">
                  <c:v>-54.36</c:v>
                </c:pt>
                <c:pt idx="4710">
                  <c:v>-54.78</c:v>
                </c:pt>
                <c:pt idx="4711">
                  <c:v>-54.53</c:v>
                </c:pt>
                <c:pt idx="4712">
                  <c:v>-54.62</c:v>
                </c:pt>
                <c:pt idx="4713">
                  <c:v>-54.69</c:v>
                </c:pt>
                <c:pt idx="4714">
                  <c:v>-55.5</c:v>
                </c:pt>
                <c:pt idx="4715">
                  <c:v>-57.7</c:v>
                </c:pt>
                <c:pt idx="4716">
                  <c:v>-56.26</c:v>
                </c:pt>
                <c:pt idx="4717">
                  <c:v>-54.45</c:v>
                </c:pt>
                <c:pt idx="4718">
                  <c:v>-55.15</c:v>
                </c:pt>
                <c:pt idx="4719">
                  <c:v>-54.6</c:v>
                </c:pt>
                <c:pt idx="4720">
                  <c:v>-55.72</c:v>
                </c:pt>
                <c:pt idx="4721">
                  <c:v>-55.74</c:v>
                </c:pt>
                <c:pt idx="4722">
                  <c:v>-56.41</c:v>
                </c:pt>
                <c:pt idx="4723">
                  <c:v>-56.87</c:v>
                </c:pt>
                <c:pt idx="4724">
                  <c:v>-55.01</c:v>
                </c:pt>
                <c:pt idx="4725">
                  <c:v>-55.03</c:v>
                </c:pt>
                <c:pt idx="4726">
                  <c:v>-55.35</c:v>
                </c:pt>
                <c:pt idx="4727">
                  <c:v>-54.65</c:v>
                </c:pt>
                <c:pt idx="4728">
                  <c:v>-52.58</c:v>
                </c:pt>
                <c:pt idx="4729">
                  <c:v>-53.27</c:v>
                </c:pt>
                <c:pt idx="4730">
                  <c:v>-54.68</c:v>
                </c:pt>
                <c:pt idx="4731">
                  <c:v>-55.7</c:v>
                </c:pt>
                <c:pt idx="4732">
                  <c:v>-54.63</c:v>
                </c:pt>
                <c:pt idx="4733">
                  <c:v>-60.48</c:v>
                </c:pt>
                <c:pt idx="4734">
                  <c:v>-55.89</c:v>
                </c:pt>
                <c:pt idx="4735">
                  <c:v>-54.5</c:v>
                </c:pt>
                <c:pt idx="4736">
                  <c:v>-59.94</c:v>
                </c:pt>
                <c:pt idx="4737">
                  <c:v>-54.24</c:v>
                </c:pt>
                <c:pt idx="4738">
                  <c:v>-53.8</c:v>
                </c:pt>
                <c:pt idx="4739">
                  <c:v>-55.4</c:v>
                </c:pt>
                <c:pt idx="4740">
                  <c:v>-56.55</c:v>
                </c:pt>
                <c:pt idx="4741">
                  <c:v>-55.06</c:v>
                </c:pt>
                <c:pt idx="4742">
                  <c:v>-53.37</c:v>
                </c:pt>
                <c:pt idx="4743">
                  <c:v>-54.62</c:v>
                </c:pt>
                <c:pt idx="4744">
                  <c:v>-57.31</c:v>
                </c:pt>
                <c:pt idx="4745">
                  <c:v>-58.74</c:v>
                </c:pt>
                <c:pt idx="4746">
                  <c:v>-56.37</c:v>
                </c:pt>
                <c:pt idx="4747">
                  <c:v>-55.44</c:v>
                </c:pt>
                <c:pt idx="4748">
                  <c:v>-55.72</c:v>
                </c:pt>
                <c:pt idx="4749">
                  <c:v>-56.38</c:v>
                </c:pt>
                <c:pt idx="4750">
                  <c:v>-56.07</c:v>
                </c:pt>
                <c:pt idx="4751">
                  <c:v>-57.08</c:v>
                </c:pt>
                <c:pt idx="4752">
                  <c:v>-57.4</c:v>
                </c:pt>
                <c:pt idx="4753">
                  <c:v>-55.31</c:v>
                </c:pt>
                <c:pt idx="4754">
                  <c:v>-56.55</c:v>
                </c:pt>
                <c:pt idx="4755">
                  <c:v>-57.01</c:v>
                </c:pt>
                <c:pt idx="4756">
                  <c:v>-56.98</c:v>
                </c:pt>
                <c:pt idx="4757">
                  <c:v>-55.75</c:v>
                </c:pt>
                <c:pt idx="4758">
                  <c:v>-55.21</c:v>
                </c:pt>
                <c:pt idx="4759">
                  <c:v>-54.8</c:v>
                </c:pt>
                <c:pt idx="4760">
                  <c:v>-56.19</c:v>
                </c:pt>
                <c:pt idx="4761">
                  <c:v>-56.74</c:v>
                </c:pt>
                <c:pt idx="4762">
                  <c:v>-54.41</c:v>
                </c:pt>
                <c:pt idx="4763">
                  <c:v>-52.21</c:v>
                </c:pt>
                <c:pt idx="4764">
                  <c:v>-54.33</c:v>
                </c:pt>
                <c:pt idx="4765">
                  <c:v>-55.96</c:v>
                </c:pt>
                <c:pt idx="4766">
                  <c:v>-56.6</c:v>
                </c:pt>
                <c:pt idx="4767">
                  <c:v>-57.23</c:v>
                </c:pt>
                <c:pt idx="4768">
                  <c:v>-55.99</c:v>
                </c:pt>
                <c:pt idx="4769">
                  <c:v>-56.77</c:v>
                </c:pt>
                <c:pt idx="4770">
                  <c:v>-58.74</c:v>
                </c:pt>
                <c:pt idx="4771">
                  <c:v>-54.17</c:v>
                </c:pt>
                <c:pt idx="4772">
                  <c:v>-53.85</c:v>
                </c:pt>
                <c:pt idx="4773">
                  <c:v>-55.98</c:v>
                </c:pt>
                <c:pt idx="4774">
                  <c:v>-54.99</c:v>
                </c:pt>
                <c:pt idx="4775">
                  <c:v>-55.76</c:v>
                </c:pt>
                <c:pt idx="4776">
                  <c:v>-58.84</c:v>
                </c:pt>
                <c:pt idx="4777">
                  <c:v>-57.36</c:v>
                </c:pt>
                <c:pt idx="4778">
                  <c:v>-57.27</c:v>
                </c:pt>
                <c:pt idx="4779">
                  <c:v>-55.71</c:v>
                </c:pt>
                <c:pt idx="4780">
                  <c:v>-53.96</c:v>
                </c:pt>
                <c:pt idx="4781">
                  <c:v>-54.24</c:v>
                </c:pt>
                <c:pt idx="4782">
                  <c:v>-52.74</c:v>
                </c:pt>
                <c:pt idx="4783">
                  <c:v>-53.93</c:v>
                </c:pt>
                <c:pt idx="4784">
                  <c:v>-54.98</c:v>
                </c:pt>
                <c:pt idx="4785">
                  <c:v>-56.05</c:v>
                </c:pt>
                <c:pt idx="4786">
                  <c:v>-55.51</c:v>
                </c:pt>
                <c:pt idx="4787">
                  <c:v>-56.32</c:v>
                </c:pt>
                <c:pt idx="4788">
                  <c:v>-55.91</c:v>
                </c:pt>
                <c:pt idx="4789">
                  <c:v>-55.78</c:v>
                </c:pt>
                <c:pt idx="4790">
                  <c:v>-56.52</c:v>
                </c:pt>
                <c:pt idx="4791">
                  <c:v>-54.07</c:v>
                </c:pt>
                <c:pt idx="4792">
                  <c:v>-53.84</c:v>
                </c:pt>
                <c:pt idx="4793">
                  <c:v>-55.59</c:v>
                </c:pt>
                <c:pt idx="4794">
                  <c:v>-54.73</c:v>
                </c:pt>
                <c:pt idx="4795">
                  <c:v>-55.28</c:v>
                </c:pt>
                <c:pt idx="4796">
                  <c:v>-55.82</c:v>
                </c:pt>
                <c:pt idx="4797">
                  <c:v>-59.55</c:v>
                </c:pt>
                <c:pt idx="4798">
                  <c:v>-57.35</c:v>
                </c:pt>
                <c:pt idx="4799">
                  <c:v>-57.24</c:v>
                </c:pt>
                <c:pt idx="4800">
                  <c:v>-56.89</c:v>
                </c:pt>
                <c:pt idx="4801">
                  <c:v>-57.02</c:v>
                </c:pt>
                <c:pt idx="4802">
                  <c:v>-57.18</c:v>
                </c:pt>
                <c:pt idx="4803">
                  <c:v>-57.59</c:v>
                </c:pt>
                <c:pt idx="4804">
                  <c:v>-55.39</c:v>
                </c:pt>
                <c:pt idx="4805">
                  <c:v>-55.17</c:v>
                </c:pt>
                <c:pt idx="4806">
                  <c:v>-56.57</c:v>
                </c:pt>
                <c:pt idx="4807">
                  <c:v>-58.64</c:v>
                </c:pt>
                <c:pt idx="4808">
                  <c:v>-55.81</c:v>
                </c:pt>
                <c:pt idx="4809">
                  <c:v>-54.95</c:v>
                </c:pt>
                <c:pt idx="4810">
                  <c:v>-56.88</c:v>
                </c:pt>
                <c:pt idx="4811">
                  <c:v>-57.97</c:v>
                </c:pt>
                <c:pt idx="4812">
                  <c:v>-56.04</c:v>
                </c:pt>
                <c:pt idx="4813">
                  <c:v>-55.97</c:v>
                </c:pt>
                <c:pt idx="4814">
                  <c:v>-55.53</c:v>
                </c:pt>
                <c:pt idx="4815">
                  <c:v>-54.87</c:v>
                </c:pt>
                <c:pt idx="4816">
                  <c:v>-55.99</c:v>
                </c:pt>
                <c:pt idx="4817">
                  <c:v>-56.7</c:v>
                </c:pt>
                <c:pt idx="4818">
                  <c:v>-55.04</c:v>
                </c:pt>
                <c:pt idx="4819">
                  <c:v>-54.3</c:v>
                </c:pt>
                <c:pt idx="4820">
                  <c:v>-55.85</c:v>
                </c:pt>
                <c:pt idx="4821">
                  <c:v>-58.27</c:v>
                </c:pt>
                <c:pt idx="4822">
                  <c:v>-56.04</c:v>
                </c:pt>
                <c:pt idx="4823">
                  <c:v>-55.41</c:v>
                </c:pt>
                <c:pt idx="4824">
                  <c:v>-55.77</c:v>
                </c:pt>
                <c:pt idx="4825">
                  <c:v>-55.88</c:v>
                </c:pt>
                <c:pt idx="4826">
                  <c:v>-58.48</c:v>
                </c:pt>
                <c:pt idx="4827">
                  <c:v>-56.41</c:v>
                </c:pt>
                <c:pt idx="4828">
                  <c:v>-54.86</c:v>
                </c:pt>
                <c:pt idx="4829">
                  <c:v>-55.83</c:v>
                </c:pt>
                <c:pt idx="4830">
                  <c:v>-57.36</c:v>
                </c:pt>
                <c:pt idx="4831">
                  <c:v>-55.89</c:v>
                </c:pt>
                <c:pt idx="4832">
                  <c:v>-56.91</c:v>
                </c:pt>
                <c:pt idx="4833">
                  <c:v>-56.19</c:v>
                </c:pt>
                <c:pt idx="4834">
                  <c:v>-56.02</c:v>
                </c:pt>
                <c:pt idx="4835">
                  <c:v>-58.25</c:v>
                </c:pt>
                <c:pt idx="4836">
                  <c:v>-55.93</c:v>
                </c:pt>
                <c:pt idx="4837">
                  <c:v>-56.41</c:v>
                </c:pt>
                <c:pt idx="4838">
                  <c:v>-57.14</c:v>
                </c:pt>
                <c:pt idx="4839">
                  <c:v>-58.49</c:v>
                </c:pt>
                <c:pt idx="4840">
                  <c:v>-55.76</c:v>
                </c:pt>
                <c:pt idx="4841">
                  <c:v>-56.23</c:v>
                </c:pt>
                <c:pt idx="4842">
                  <c:v>-57.16</c:v>
                </c:pt>
                <c:pt idx="4843">
                  <c:v>-55.1</c:v>
                </c:pt>
                <c:pt idx="4844">
                  <c:v>-55.55</c:v>
                </c:pt>
                <c:pt idx="4845">
                  <c:v>-56.41</c:v>
                </c:pt>
                <c:pt idx="4846">
                  <c:v>-56.14</c:v>
                </c:pt>
                <c:pt idx="4847">
                  <c:v>-56.59</c:v>
                </c:pt>
                <c:pt idx="4848">
                  <c:v>-59.57</c:v>
                </c:pt>
                <c:pt idx="4849">
                  <c:v>-58.6</c:v>
                </c:pt>
                <c:pt idx="4850">
                  <c:v>-57.53</c:v>
                </c:pt>
                <c:pt idx="4851">
                  <c:v>-57.23</c:v>
                </c:pt>
                <c:pt idx="4852">
                  <c:v>-56.84</c:v>
                </c:pt>
                <c:pt idx="4853">
                  <c:v>-56.23</c:v>
                </c:pt>
                <c:pt idx="4854">
                  <c:v>-56.96</c:v>
                </c:pt>
                <c:pt idx="4855">
                  <c:v>-58.88</c:v>
                </c:pt>
                <c:pt idx="4856">
                  <c:v>-57.54</c:v>
                </c:pt>
                <c:pt idx="4857">
                  <c:v>-55.67</c:v>
                </c:pt>
                <c:pt idx="4858">
                  <c:v>-56.11</c:v>
                </c:pt>
                <c:pt idx="4859">
                  <c:v>-56.25</c:v>
                </c:pt>
                <c:pt idx="4860">
                  <c:v>-57.76</c:v>
                </c:pt>
                <c:pt idx="4861">
                  <c:v>-58.78</c:v>
                </c:pt>
                <c:pt idx="4862">
                  <c:v>-58.41</c:v>
                </c:pt>
                <c:pt idx="4863">
                  <c:v>-56.51</c:v>
                </c:pt>
                <c:pt idx="4864">
                  <c:v>-55.3</c:v>
                </c:pt>
                <c:pt idx="4865">
                  <c:v>-58.23</c:v>
                </c:pt>
                <c:pt idx="4866">
                  <c:v>-54.82</c:v>
                </c:pt>
                <c:pt idx="4867">
                  <c:v>-54.23</c:v>
                </c:pt>
                <c:pt idx="4868">
                  <c:v>-57.86</c:v>
                </c:pt>
                <c:pt idx="4869">
                  <c:v>-57.67</c:v>
                </c:pt>
                <c:pt idx="4870">
                  <c:v>-55.36</c:v>
                </c:pt>
                <c:pt idx="4871">
                  <c:v>-55.95</c:v>
                </c:pt>
                <c:pt idx="4872">
                  <c:v>-56.02</c:v>
                </c:pt>
                <c:pt idx="4873">
                  <c:v>-48.66</c:v>
                </c:pt>
                <c:pt idx="4874">
                  <c:v>-46.24</c:v>
                </c:pt>
                <c:pt idx="4875">
                  <c:v>-52.75</c:v>
                </c:pt>
                <c:pt idx="4876">
                  <c:v>-55.69</c:v>
                </c:pt>
                <c:pt idx="4877">
                  <c:v>-56.99</c:v>
                </c:pt>
                <c:pt idx="4878">
                  <c:v>-58.91</c:v>
                </c:pt>
                <c:pt idx="4879">
                  <c:v>-56.01</c:v>
                </c:pt>
                <c:pt idx="4880">
                  <c:v>-57.09</c:v>
                </c:pt>
                <c:pt idx="4881">
                  <c:v>-57.23</c:v>
                </c:pt>
                <c:pt idx="4882">
                  <c:v>-55.09</c:v>
                </c:pt>
                <c:pt idx="4883">
                  <c:v>-54.72</c:v>
                </c:pt>
                <c:pt idx="4884">
                  <c:v>-54.73</c:v>
                </c:pt>
                <c:pt idx="4885">
                  <c:v>-55.06</c:v>
                </c:pt>
                <c:pt idx="4886">
                  <c:v>-54.13</c:v>
                </c:pt>
                <c:pt idx="4887">
                  <c:v>-55.38</c:v>
                </c:pt>
                <c:pt idx="4888">
                  <c:v>-55.69</c:v>
                </c:pt>
                <c:pt idx="4889">
                  <c:v>-56.33</c:v>
                </c:pt>
                <c:pt idx="4890">
                  <c:v>-57.46</c:v>
                </c:pt>
                <c:pt idx="4891">
                  <c:v>-58.28</c:v>
                </c:pt>
                <c:pt idx="4892">
                  <c:v>-57.41</c:v>
                </c:pt>
                <c:pt idx="4893">
                  <c:v>-58.12</c:v>
                </c:pt>
                <c:pt idx="4894">
                  <c:v>-56.74</c:v>
                </c:pt>
                <c:pt idx="4895">
                  <c:v>-59.05</c:v>
                </c:pt>
                <c:pt idx="4896">
                  <c:v>-58.18</c:v>
                </c:pt>
                <c:pt idx="4897">
                  <c:v>-54.96</c:v>
                </c:pt>
                <c:pt idx="4898">
                  <c:v>-54.77</c:v>
                </c:pt>
                <c:pt idx="4899">
                  <c:v>-55.23</c:v>
                </c:pt>
                <c:pt idx="4900">
                  <c:v>-54.05</c:v>
                </c:pt>
                <c:pt idx="4901">
                  <c:v>-55.12</c:v>
                </c:pt>
                <c:pt idx="4902">
                  <c:v>-54.03</c:v>
                </c:pt>
                <c:pt idx="4903">
                  <c:v>-55.55</c:v>
                </c:pt>
                <c:pt idx="4904">
                  <c:v>-56.97</c:v>
                </c:pt>
                <c:pt idx="4905">
                  <c:v>-56.11</c:v>
                </c:pt>
                <c:pt idx="4906">
                  <c:v>-56.49</c:v>
                </c:pt>
                <c:pt idx="4907">
                  <c:v>-55.66</c:v>
                </c:pt>
                <c:pt idx="4908">
                  <c:v>-57</c:v>
                </c:pt>
                <c:pt idx="4909">
                  <c:v>-56.6</c:v>
                </c:pt>
                <c:pt idx="4910">
                  <c:v>-53.88</c:v>
                </c:pt>
                <c:pt idx="4911">
                  <c:v>-55.75</c:v>
                </c:pt>
                <c:pt idx="4912">
                  <c:v>-60.82</c:v>
                </c:pt>
                <c:pt idx="4913">
                  <c:v>-60.32</c:v>
                </c:pt>
                <c:pt idx="4914">
                  <c:v>-59.61</c:v>
                </c:pt>
                <c:pt idx="4915">
                  <c:v>-56.86</c:v>
                </c:pt>
                <c:pt idx="4916">
                  <c:v>-56.84</c:v>
                </c:pt>
                <c:pt idx="4917">
                  <c:v>-55.22</c:v>
                </c:pt>
                <c:pt idx="4918">
                  <c:v>-53.79</c:v>
                </c:pt>
                <c:pt idx="4919">
                  <c:v>-54.77</c:v>
                </c:pt>
                <c:pt idx="4920">
                  <c:v>-56.24</c:v>
                </c:pt>
                <c:pt idx="4921">
                  <c:v>-58.07</c:v>
                </c:pt>
                <c:pt idx="4922">
                  <c:v>-56.34</c:v>
                </c:pt>
                <c:pt idx="4923">
                  <c:v>-55.31</c:v>
                </c:pt>
                <c:pt idx="4924">
                  <c:v>-57.7</c:v>
                </c:pt>
                <c:pt idx="4925">
                  <c:v>-55.63</c:v>
                </c:pt>
                <c:pt idx="4926">
                  <c:v>-60.26</c:v>
                </c:pt>
                <c:pt idx="4927">
                  <c:v>-61.12</c:v>
                </c:pt>
                <c:pt idx="4928">
                  <c:v>-59.86</c:v>
                </c:pt>
                <c:pt idx="4929">
                  <c:v>-59.66</c:v>
                </c:pt>
                <c:pt idx="4930">
                  <c:v>-56.69</c:v>
                </c:pt>
                <c:pt idx="4931">
                  <c:v>-56.61</c:v>
                </c:pt>
                <c:pt idx="4932">
                  <c:v>-55.91</c:v>
                </c:pt>
                <c:pt idx="4933">
                  <c:v>-54.91</c:v>
                </c:pt>
                <c:pt idx="4934">
                  <c:v>-56.21</c:v>
                </c:pt>
                <c:pt idx="4935">
                  <c:v>-58.7</c:v>
                </c:pt>
                <c:pt idx="4936">
                  <c:v>-57.49</c:v>
                </c:pt>
                <c:pt idx="4937">
                  <c:v>-56.18</c:v>
                </c:pt>
                <c:pt idx="4938">
                  <c:v>-55.78</c:v>
                </c:pt>
                <c:pt idx="4939">
                  <c:v>-57.72</c:v>
                </c:pt>
                <c:pt idx="4940">
                  <c:v>-59.36</c:v>
                </c:pt>
                <c:pt idx="4941">
                  <c:v>-59.25</c:v>
                </c:pt>
                <c:pt idx="4942">
                  <c:v>-56.91</c:v>
                </c:pt>
                <c:pt idx="4943">
                  <c:v>-57.82</c:v>
                </c:pt>
                <c:pt idx="4944">
                  <c:v>-58.84</c:v>
                </c:pt>
                <c:pt idx="4945">
                  <c:v>-58.36</c:v>
                </c:pt>
                <c:pt idx="4946">
                  <c:v>-57.12</c:v>
                </c:pt>
                <c:pt idx="4947">
                  <c:v>-57.75</c:v>
                </c:pt>
                <c:pt idx="4948">
                  <c:v>-63.27</c:v>
                </c:pt>
                <c:pt idx="4949">
                  <c:v>-58.74</c:v>
                </c:pt>
                <c:pt idx="4950">
                  <c:v>-57.5</c:v>
                </c:pt>
                <c:pt idx="4951">
                  <c:v>-55.83</c:v>
                </c:pt>
                <c:pt idx="4952">
                  <c:v>-56.69</c:v>
                </c:pt>
                <c:pt idx="4953">
                  <c:v>-58.15</c:v>
                </c:pt>
                <c:pt idx="4954">
                  <c:v>-58.84</c:v>
                </c:pt>
                <c:pt idx="4955">
                  <c:v>-58.41</c:v>
                </c:pt>
                <c:pt idx="4956">
                  <c:v>-59.82</c:v>
                </c:pt>
                <c:pt idx="4957">
                  <c:v>-58.56</c:v>
                </c:pt>
                <c:pt idx="4958">
                  <c:v>-57.02</c:v>
                </c:pt>
                <c:pt idx="4959">
                  <c:v>-57.1</c:v>
                </c:pt>
                <c:pt idx="4960">
                  <c:v>-57.07</c:v>
                </c:pt>
                <c:pt idx="4961">
                  <c:v>-59.9</c:v>
                </c:pt>
                <c:pt idx="4962">
                  <c:v>-59.65</c:v>
                </c:pt>
                <c:pt idx="4963">
                  <c:v>-56.29</c:v>
                </c:pt>
                <c:pt idx="4964">
                  <c:v>-56.01</c:v>
                </c:pt>
                <c:pt idx="4965">
                  <c:v>-57.67</c:v>
                </c:pt>
                <c:pt idx="4966">
                  <c:v>-57.3</c:v>
                </c:pt>
                <c:pt idx="4967">
                  <c:v>-56.47</c:v>
                </c:pt>
                <c:pt idx="4968">
                  <c:v>-59.55</c:v>
                </c:pt>
                <c:pt idx="4969">
                  <c:v>-58.7</c:v>
                </c:pt>
                <c:pt idx="4970">
                  <c:v>-59.13</c:v>
                </c:pt>
                <c:pt idx="4971">
                  <c:v>-60.03</c:v>
                </c:pt>
                <c:pt idx="4972">
                  <c:v>-58.87</c:v>
                </c:pt>
                <c:pt idx="4973">
                  <c:v>-57.62</c:v>
                </c:pt>
                <c:pt idx="4974">
                  <c:v>-57.08</c:v>
                </c:pt>
                <c:pt idx="4975">
                  <c:v>-57.41</c:v>
                </c:pt>
                <c:pt idx="4976">
                  <c:v>-58.19</c:v>
                </c:pt>
                <c:pt idx="4977">
                  <c:v>-58.61</c:v>
                </c:pt>
                <c:pt idx="4978">
                  <c:v>-55.55</c:v>
                </c:pt>
                <c:pt idx="4979">
                  <c:v>-54.72</c:v>
                </c:pt>
                <c:pt idx="4980">
                  <c:v>-54.15</c:v>
                </c:pt>
                <c:pt idx="4981">
                  <c:v>-54.67</c:v>
                </c:pt>
                <c:pt idx="4982">
                  <c:v>-58.06</c:v>
                </c:pt>
                <c:pt idx="4983">
                  <c:v>-58.05</c:v>
                </c:pt>
                <c:pt idx="4984">
                  <c:v>-58.97</c:v>
                </c:pt>
                <c:pt idx="4985">
                  <c:v>-58.96</c:v>
                </c:pt>
                <c:pt idx="4986">
                  <c:v>-59.68</c:v>
                </c:pt>
                <c:pt idx="4987">
                  <c:v>-62.33</c:v>
                </c:pt>
                <c:pt idx="4988">
                  <c:v>-61.84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2954-4966-BA39-65E92E9E2A5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951088847"/>
        <c:axId val="817909455"/>
      </c:lineChart>
      <c:catAx>
        <c:axId val="951088847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low"/>
        <c:crossAx val="817909455"/>
        <c:crosses val="autoZero"/>
        <c:auto val="1"/>
        <c:lblAlgn val="ctr"/>
        <c:lblOffset val="100"/>
        <c:noMultiLvlLbl val="0"/>
      </c:catAx>
      <c:valAx>
        <c:axId val="817909455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95108884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6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0.14045</cdr:x>
      <cdr:y>0.3782</cdr:y>
    </cdr:from>
    <cdr:to>
      <cdr:x>0.20447</cdr:x>
      <cdr:y>0.77976</cdr:y>
    </cdr:to>
    <cdr:sp macro="" textlink="">
      <cdr:nvSpPr>
        <cdr:cNvPr id="2" name="Oval 1">
          <a:extLst xmlns:a="http://schemas.openxmlformats.org/drawingml/2006/main">
            <a:ext uri="{FF2B5EF4-FFF2-40B4-BE49-F238E27FC236}">
              <a16:creationId xmlns:a16="http://schemas.microsoft.com/office/drawing/2014/main" id="{ABB27BBB-5B6C-4036-A5ED-FEB10F0D99CA}"/>
            </a:ext>
          </a:extLst>
        </cdr:cNvPr>
        <cdr:cNvSpPr/>
      </cdr:nvSpPr>
      <cdr:spPr>
        <a:xfrm xmlns:a="http://schemas.openxmlformats.org/drawingml/2006/main">
          <a:off x="8178824" y="3876170"/>
          <a:ext cx="3727938" cy="4115568"/>
        </a:xfrm>
        <a:prstGeom xmlns:a="http://schemas.openxmlformats.org/drawingml/2006/main" prst="ellipse">
          <a:avLst/>
        </a:prstGeom>
        <a:noFill xmlns:a="http://schemas.openxmlformats.org/drawingml/2006/main"/>
        <a:ln xmlns:a="http://schemas.openxmlformats.org/drawingml/2006/main" w="76200">
          <a:solidFill>
            <a:srgbClr val="00D258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en-US"/>
        </a:p>
      </cdr:txBody>
    </cdr: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7746-CEE2-402A-B3B1-102B5B6239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B170F1-8E3F-4AAF-B11B-AD812540E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932A97-6EF2-454E-A335-200C5431F6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D99912-10D9-466D-88B2-629D48BDD0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E16123-A222-4F33-A409-F935E3758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969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51EE8C-FA81-4BCC-A61D-3EE4D55E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DE3BA9-C523-4FB3-8C44-E4ABC93C3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EBE32-9D0D-4A09-9317-C345E9369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9E5AA6-8EB1-4E28-A459-A720A7562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6EB6D-BBCC-4089-9192-F9E3EA6976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5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972A0-9A31-443E-9862-A66C05A2755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BED4B21-F5AD-45B8-AD4B-93376061F8E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A327BE-CD66-45A0-9D1F-EC43448F3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5DFB51-8ECC-4839-9A8E-77317A9D4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F5810-2367-4EDF-BC96-39E2D2FF7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44423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C12E72-BF67-411B-9DEC-4C41A459E1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C4A4F3-F91D-49E3-9221-6064A7DB65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18737-2637-43A1-A331-09716F4BF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1C4B0E-4405-43A0-91A1-4CB933EC37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7F21D2-9431-4C3E-A6D2-3640F7AA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53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71ECF8-E0FD-4D18-841C-F4B248B54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5D9335-B8B8-4C42-BD89-1AE8EDF4F0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F3959A-AB1C-445D-A26C-004040E7A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1B14AF-71C4-4710-A37C-F45DDAB771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0CB6B5-FE19-4986-8537-4E5E3B685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41571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3DCA5-3FFC-42E7-BE2B-7481AC6D71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5F168-1182-415A-AAC5-CDE6408283F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A366EB3-A8E5-444F-9A02-5512A9EB81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361BB9-086C-4CC5-AF95-F0BEDEF4FA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2E79F0-33AE-41F6-AA66-A8C20EA601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E19C0D-56C4-42E1-8600-2D2CF5AF2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324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57609-5BA1-4422-9FBE-0D775D19CE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82AEB3-9C7C-4629-A222-7A2896C65C4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57708-86AF-4213-B536-97AEFF3105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29DA597-4737-4E6C-B4BB-EF72CEBE37A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9C139D-968B-419E-822D-2C2E2492BCF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28DD5E2-8073-4548-A5B0-3C6AE04E73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15944C7-0E9D-4B62-8FF1-22CD0F881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FD9F7C-8EC2-4C63-8AA4-EA5A5EBB9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6058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1BD4F-2E28-4358-B18C-B914502AA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CEA0C73-313B-4E4F-8DAB-A5916C4522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A5B155A-879C-4FA0-A450-B504484AE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22FB76-CD39-4DE9-BA2F-5CE941335B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29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8986499-4072-41A4-A4BE-C60C5DEE9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D294E7-E6B1-4B2E-A49D-70F6E40FB6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26530-FE15-4D10-91E8-51CE4C3930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6974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AABA94-1010-4257-B295-7AB3F0A714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028AB7-15E1-433A-BE8F-1BB4B76C53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74D5C6-88F0-442B-BAE2-89135248F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293933-632D-43AE-8ED0-4E2151BA72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416CD3-4D5F-4E93-9E03-2FBD979AA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F7A5C4-FD80-48AC-91B1-B52332964A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27399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036543-2B1D-4ACD-BA59-86638AFFD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F54A74-2271-488C-B143-12B4A61780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C8C148-B4A3-4E09-A842-121A3576B4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991F176-FA26-4C16-9393-B23E5F98B2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639FA-E1CF-4721-A533-7E416BEBA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55AB5-B665-45DB-84A4-6ACFC8F9E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735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FB1202E-6498-4748-92E8-D0374148EC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A03F5B-FEA8-4445-A22C-F341570139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D666DB-99C7-42DC-8153-4DEB28763C4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F9946-8944-4828-87CB-65C24194B325}" type="datetimeFigureOut">
              <a:rPr lang="en-US" smtClean="0"/>
              <a:t>1/7/2022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569E-4873-4323-87B2-28A3DC1A4C4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A2A20D-A0C9-421D-BB06-CBAE204B52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7186E5-845D-4F46-BB32-E461759CF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0429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2.xml"/><Relationship Id="rId4" Type="http://schemas.openxmlformats.org/officeDocument/2006/relationships/chart" Target="../charts/char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sv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12" Type="http://schemas.openxmlformats.org/officeDocument/2006/relationships/image" Target="../media/image34.png"/><Relationship Id="rId2" Type="http://schemas.openxmlformats.org/officeDocument/2006/relationships/image" Target="../media/image24.png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5" Type="http://schemas.openxmlformats.org/officeDocument/2006/relationships/image" Target="../media/image3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3qqOpJmbWg&amp;ab_channel=AurigaUSAllc" TargetMode="External"/><Relationship Id="rId2" Type="http://schemas.openxmlformats.org/officeDocument/2006/relationships/hyperlink" Target="https://community.cablelabs.com/wiki/plugins/servlet/cablelabs/alfresco/download?id=4f3782eb-a1d7-4398-bc21-6d12bb70f915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open.umn.edu/opentextbooks/textbooks/290" TargetMode="External"/><Relationship Id="rId4" Type="http://schemas.openxmlformats.org/officeDocument/2006/relationships/hyperlink" Target="https://broadbandlibrary.com/full-band-capture-revisited/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hyperlink" Target="https://gtvault-my.sharepoint.com/:f:/g/personal/ecalhoun8_gatech_edu/ErSGfbDLOWVBnpe8dUq2uVYBy7smeeJNLXUmyYdLOpBQuw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jobs.coxenterprises.com/job-search-results/?keyword=Analytics%20Center%20Of%20Excellence&amp;business_unit=Cox%20Communications%20Inc&amp;level=Individual%20Contributor&amp;employment_type=Full-time&amp;location=Atlanta%2C%20GA%2C%20USA&amp;latitude=33.7489954&amp;longitude=-84.3879824&amp;radius=200" TargetMode="External"/><Relationship Id="rId2" Type="http://schemas.openxmlformats.org/officeDocument/2006/relationships/hyperlink" Target="https://jobs.coxenterprises.com/job-search-results/?keyword=Analytics%20Center%20Of%20Excellence&amp;business_unit=Cox%20Communications%20Inc&amp;location=Atlanta%2C%20GA%2C%20USA&amp;latitude=33.7489954&amp;longitude=-84.3879824&amp;radius=20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image" Target="../media/image6.jpeg"/><Relationship Id="rId7" Type="http://schemas.openxmlformats.org/officeDocument/2006/relationships/image" Target="../media/image4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64F65DDA-83C3-4A00-A8C2-DE6D420A0346}"/>
              </a:ext>
            </a:extLst>
          </p:cNvPr>
          <p:cNvSpPr/>
          <p:nvPr/>
        </p:nvSpPr>
        <p:spPr>
          <a:xfrm>
            <a:off x="8776826" y="3538026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C631A095-1275-4CBB-8915-BAEF8C334DB9}"/>
              </a:ext>
            </a:extLst>
          </p:cNvPr>
          <p:cNvSpPr/>
          <p:nvPr/>
        </p:nvSpPr>
        <p:spPr>
          <a:xfrm>
            <a:off x="8365477" y="303923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D60AE7B6-9CCD-43DB-B8D5-A36235320040}"/>
              </a:ext>
            </a:extLst>
          </p:cNvPr>
          <p:cNvSpPr/>
          <p:nvPr/>
        </p:nvSpPr>
        <p:spPr>
          <a:xfrm>
            <a:off x="8929226" y="369042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D6982145-571F-4F86-A0DE-B7C2FA358601}"/>
              </a:ext>
            </a:extLst>
          </p:cNvPr>
          <p:cNvSpPr/>
          <p:nvPr/>
        </p:nvSpPr>
        <p:spPr>
          <a:xfrm>
            <a:off x="9081625" y="38428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44D0D35E-774A-4C5F-84D7-35B283B6006B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81828E58-0E60-490B-A41F-E40F34EECE86}"/>
              </a:ext>
            </a:extLst>
          </p:cNvPr>
          <p:cNvSpPr/>
          <p:nvPr/>
        </p:nvSpPr>
        <p:spPr>
          <a:xfrm>
            <a:off x="9386427" y="4147627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5CB8E5F6-642C-49FC-A739-39EFE89E6E2A}"/>
              </a:ext>
            </a:extLst>
          </p:cNvPr>
          <p:cNvSpPr/>
          <p:nvPr/>
        </p:nvSpPr>
        <p:spPr>
          <a:xfrm>
            <a:off x="9538827" y="4300027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D31C79D0-C20A-4BDE-A6FE-2CCBCA1DE822}"/>
              </a:ext>
            </a:extLst>
          </p:cNvPr>
          <p:cNvSpPr/>
          <p:nvPr/>
        </p:nvSpPr>
        <p:spPr>
          <a:xfrm>
            <a:off x="9691228" y="4452428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0" name="Circle: Hollow 49">
            <a:extLst>
              <a:ext uri="{FF2B5EF4-FFF2-40B4-BE49-F238E27FC236}">
                <a16:creationId xmlns:a16="http://schemas.microsoft.com/office/drawing/2014/main" id="{9BA360FD-D272-4CA3-B213-E55B7CDDF4AB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1" name="Circle: Hollow 50">
            <a:extLst>
              <a:ext uri="{FF2B5EF4-FFF2-40B4-BE49-F238E27FC236}">
                <a16:creationId xmlns:a16="http://schemas.microsoft.com/office/drawing/2014/main" id="{92288AFC-3C40-4DCA-9A0F-FB319DC227AE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EC24B253-9FDE-4F3A-88EE-D25B0F4169BB}"/>
              </a:ext>
            </a:extLst>
          </p:cNvPr>
          <p:cNvSpPr/>
          <p:nvPr/>
        </p:nvSpPr>
        <p:spPr>
          <a:xfrm>
            <a:off x="-8003326" y="-7574089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D05328E7-E661-42B0-92AA-AB9D7DEA1F57}"/>
              </a:ext>
            </a:extLst>
          </p:cNvPr>
          <p:cNvSpPr/>
          <p:nvPr/>
        </p:nvSpPr>
        <p:spPr>
          <a:xfrm>
            <a:off x="-8414674" y="-8072876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7C1091D3-EE1D-4418-B87A-74F6ECBD4609}"/>
              </a:ext>
            </a:extLst>
          </p:cNvPr>
          <p:cNvSpPr/>
          <p:nvPr/>
        </p:nvSpPr>
        <p:spPr>
          <a:xfrm>
            <a:off x="-7850926" y="-7421689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3060D0E2-4513-413F-A61C-E9D0ACE14EF3}"/>
              </a:ext>
            </a:extLst>
          </p:cNvPr>
          <p:cNvSpPr/>
          <p:nvPr/>
        </p:nvSpPr>
        <p:spPr>
          <a:xfrm>
            <a:off x="-7698526" y="-726928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4C6D351F-6B75-4592-85E8-946112D4CAE1}"/>
              </a:ext>
            </a:extLst>
          </p:cNvPr>
          <p:cNvSpPr/>
          <p:nvPr/>
        </p:nvSpPr>
        <p:spPr>
          <a:xfrm>
            <a:off x="-7546125" y="-711688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D7995709-8A46-4305-85E6-447803798EFE}"/>
              </a:ext>
            </a:extLst>
          </p:cNvPr>
          <p:cNvSpPr/>
          <p:nvPr/>
        </p:nvSpPr>
        <p:spPr>
          <a:xfrm>
            <a:off x="-7393725" y="-6964488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0E457909-DF96-4A93-A5C8-E9325F69A65F}"/>
              </a:ext>
            </a:extLst>
          </p:cNvPr>
          <p:cNvSpPr/>
          <p:nvPr/>
        </p:nvSpPr>
        <p:spPr>
          <a:xfrm>
            <a:off x="-7241324" y="-681208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C0ECB011-A56B-462C-B761-AEAFAC1AF291}"/>
              </a:ext>
            </a:extLst>
          </p:cNvPr>
          <p:cNvSpPr/>
          <p:nvPr/>
        </p:nvSpPr>
        <p:spPr>
          <a:xfrm>
            <a:off x="-7088924" y="-665968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E3507A9E-EBBA-4260-B202-A40307A60FC1}"/>
              </a:ext>
            </a:extLst>
          </p:cNvPr>
          <p:cNvSpPr/>
          <p:nvPr/>
        </p:nvSpPr>
        <p:spPr>
          <a:xfrm>
            <a:off x="-6936524" y="-650728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1165D62D-973D-4B45-BE3B-7392407D8217}"/>
              </a:ext>
            </a:extLst>
          </p:cNvPr>
          <p:cNvSpPr/>
          <p:nvPr/>
        </p:nvSpPr>
        <p:spPr>
          <a:xfrm>
            <a:off x="-6784123" y="-6354886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2" descr="Download Cox Communications Logo in SVG Vector or PNG File Format -  Logo.wine">
            <a:extLst>
              <a:ext uri="{FF2B5EF4-FFF2-40B4-BE49-F238E27FC236}">
                <a16:creationId xmlns:a16="http://schemas.microsoft.com/office/drawing/2014/main" id="{416740F6-7C3C-426A-BFD2-2D6347CC1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2199" y="0"/>
            <a:ext cx="9367597" cy="624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E678A7-510F-4CEC-ADE8-4F85485DEE23}"/>
              </a:ext>
            </a:extLst>
          </p:cNvPr>
          <p:cNvSpPr txBox="1"/>
          <p:nvPr/>
        </p:nvSpPr>
        <p:spPr>
          <a:xfrm>
            <a:off x="2380526" y="4386047"/>
            <a:ext cx="743094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500">
                <a:solidFill>
                  <a:schemeClr val="tx2"/>
                </a:solidFill>
                <a:latin typeface="Neue Haas Grotesk Text Pro" panose="020B0504020202020204" pitchFamily="34" charset="0"/>
                <a:cs typeface="Aharoni" panose="02010803020104030203" pitchFamily="2" charset="-79"/>
              </a:rPr>
              <a:t>Provider of advanced digital video, Internet, telephone and home security services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E4DA969E-46BF-4C9D-85F6-ABFB385CB771}"/>
              </a:ext>
            </a:extLst>
          </p:cNvPr>
          <p:cNvSpPr/>
          <p:nvPr/>
        </p:nvSpPr>
        <p:spPr>
          <a:xfrm rot="1494238">
            <a:off x="-6937977" y="7185455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55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389327" y="590897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484452" y="-137687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891822" y="4675603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870374" y="1287498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1766193" y="3140573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136734" y="35298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402003" y="70667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5282411" y="76582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484173" y="-276857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097709" y="4273131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1288993" y="-130116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696411" y="-33771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1152267" y="-78534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9482760" y="204555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094197" y="-724874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3105931" y="660238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695325" y="-4535173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9501683" y="-31467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AEA2F-17DF-4F8C-A046-337AC51BE66F}"/>
              </a:ext>
            </a:extLst>
          </p:cNvPr>
          <p:cNvSpPr txBox="1"/>
          <p:nvPr/>
        </p:nvSpPr>
        <p:spPr>
          <a:xfrm>
            <a:off x="224030" y="-56241"/>
            <a:ext cx="1124071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BROADCAST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401EF8-6616-44AE-85C0-281B5951D685}"/>
              </a:ext>
            </a:extLst>
          </p:cNvPr>
          <p:cNvSpPr txBox="1"/>
          <p:nvPr/>
        </p:nvSpPr>
        <p:spPr>
          <a:xfrm>
            <a:off x="442147" y="94196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Broadcast is a continuous signal sent via a medium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EFC6D06B-D58E-4B3F-B1AA-2F20B268E229}"/>
              </a:ext>
            </a:extLst>
          </p:cNvPr>
          <p:cNvGrpSpPr/>
          <p:nvPr/>
        </p:nvGrpSpPr>
        <p:grpSpPr>
          <a:xfrm>
            <a:off x="-4357113" y="1545592"/>
            <a:ext cx="9892102" cy="7344314"/>
            <a:chOff x="-4357113" y="1545592"/>
            <a:chExt cx="9892102" cy="7344314"/>
          </a:xfrm>
        </p:grpSpPr>
        <p:pic>
          <p:nvPicPr>
            <p:cNvPr id="5" name="Graphic 4" descr="Ear with solid fill">
              <a:extLst>
                <a:ext uri="{FF2B5EF4-FFF2-40B4-BE49-F238E27FC236}">
                  <a16:creationId xmlns:a16="http://schemas.microsoft.com/office/drawing/2014/main" id="{7576315F-C11D-4C19-A423-B0CEBD805D5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43137" y="1713792"/>
              <a:ext cx="5091852" cy="5091852"/>
            </a:xfrm>
            <a:prstGeom prst="rect">
              <a:avLst/>
            </a:prstGeom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4FF3A323-1492-4137-9B77-10AF3EB6B536}"/>
                </a:ext>
              </a:extLst>
            </p:cNvPr>
            <p:cNvSpPr/>
            <p:nvPr/>
          </p:nvSpPr>
          <p:spPr>
            <a:xfrm>
              <a:off x="-4357113" y="1545592"/>
              <a:ext cx="6390148" cy="7344314"/>
            </a:xfrm>
            <a:prstGeom prst="ellipse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92B900A3-5389-4126-A513-17A68826F81B}"/>
              </a:ext>
            </a:extLst>
          </p:cNvPr>
          <p:cNvSpPr txBox="1"/>
          <p:nvPr/>
        </p:nvSpPr>
        <p:spPr>
          <a:xfrm rot="20356132">
            <a:off x="7150656" y="2406475"/>
            <a:ext cx="3754462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rgbClr val="00D258"/>
                </a:solidFill>
              </a:rPr>
              <a:t>Blah blah blah blah blah blah blah blah blah</a:t>
            </a:r>
          </a:p>
        </p:txBody>
      </p:sp>
      <p:pic>
        <p:nvPicPr>
          <p:cNvPr id="9" name="Graphic 8" descr="Megaphone with solid fill">
            <a:extLst>
              <a:ext uri="{FF2B5EF4-FFF2-40B4-BE49-F238E27FC236}">
                <a16:creationId xmlns:a16="http://schemas.microsoft.com/office/drawing/2014/main" id="{71F8E0DE-53F7-4A4C-A9B6-F2B655A88D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46083" flipH="1">
            <a:off x="5694849" y="-399377"/>
            <a:ext cx="6871169" cy="6871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265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 p14:presetBounceEnd="56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6000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6000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3" fill="hold" nodeType="click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repeatCount="indefinite" decel="4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50091 0.09328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52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31" grpId="2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12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9" fill="hold">
                          <p:stCondLst>
                            <p:cond delay="indefinite"/>
                          </p:stCondLst>
                          <p:childTnLst>
                            <p:par>
                              <p:cTn id="10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11" presetID="2" presetClass="entr" presetSubtype="3" fill="hold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6" presetID="1" presetClass="entr" presetSubtype="0" fill="hold" grpId="2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18" fill="hold">
                          <p:stCondLst>
                            <p:cond delay="indefinite"/>
                          </p:stCondLst>
                          <p:childTnLst>
                            <p:par>
                              <p:cTn id="19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20" presetID="42" presetClass="path" presetSubtype="0" repeatCount="indefinite" decel="4800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58333E-6 2.96296E-6 L -0.50091 0.09328 " pathEditMode="relative" rAng="0" ptsTypes="AA">
                                          <p:cBhvr>
                                            <p:cTn id="21" dur="10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5052" y="4653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2" presetID="53" presetClass="exit" presetSubtype="32" repeatCount="indefinite" fill="hold" grpId="1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 calcmode="lin" valueType="num">
                                          <p:cBhvr>
                                            <p:cTn id="23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w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4" dur="10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ppt_h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out" filter="fade">
                                          <p:cBhvr>
                                            <p:cTn id="25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999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hidden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31" grpId="0"/>
          <p:bldP spid="31" grpId="1"/>
          <p:bldP spid="31" grpId="2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389327" y="590897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484452" y="-137687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891822" y="4675603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870374" y="1287498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1766193" y="3140573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136734" y="35298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402003" y="70667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5282411" y="76582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484173" y="-276857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097709" y="4273131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1288993" y="-130116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696411" y="-33771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1152267" y="-78534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9482760" y="204555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094197" y="-724874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3105931" y="660238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695325" y="-4535173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9501683" y="-31467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5800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BBAEA2F-17DF-4F8C-A046-337AC51BE66F}"/>
              </a:ext>
            </a:extLst>
          </p:cNvPr>
          <p:cNvSpPr txBox="1"/>
          <p:nvPr/>
        </p:nvSpPr>
        <p:spPr>
          <a:xfrm>
            <a:off x="282441" y="-7743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71401EF8-6616-44AE-85C0-281B5951D685}"/>
              </a:ext>
            </a:extLst>
          </p:cNvPr>
          <p:cNvSpPr txBox="1"/>
          <p:nvPr/>
        </p:nvSpPr>
        <p:spPr>
          <a:xfrm>
            <a:off x="442147" y="941960"/>
            <a:ext cx="11590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THINK OF A RADIO TOWER. BROADCASTS ARE SENT TO EVERYONE NEARBY.</a:t>
            </a:r>
          </a:p>
        </p:txBody>
      </p:sp>
      <p:pic>
        <p:nvPicPr>
          <p:cNvPr id="35" name="Graphic 34" descr="Radio">
            <a:extLst>
              <a:ext uri="{FF2B5EF4-FFF2-40B4-BE49-F238E27FC236}">
                <a16:creationId xmlns:a16="http://schemas.microsoft.com/office/drawing/2014/main" id="{B2AB3453-5CDE-47D2-9A2E-7642C777C1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663" y="2845938"/>
            <a:ext cx="857250" cy="857250"/>
          </a:xfrm>
          <a:prstGeom prst="rect">
            <a:avLst/>
          </a:prstGeom>
        </p:spPr>
      </p:pic>
      <p:pic>
        <p:nvPicPr>
          <p:cNvPr id="36" name="Graphic 35" descr="Radio">
            <a:extLst>
              <a:ext uri="{FF2B5EF4-FFF2-40B4-BE49-F238E27FC236}">
                <a16:creationId xmlns:a16="http://schemas.microsoft.com/office/drawing/2014/main" id="{A5C44E7B-D626-472B-B2C7-1051EC7B1F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77662" y="4788176"/>
            <a:ext cx="857251" cy="857251"/>
          </a:xfrm>
          <a:prstGeom prst="rect">
            <a:avLst/>
          </a:prstGeom>
        </p:spPr>
      </p:pic>
      <p:pic>
        <p:nvPicPr>
          <p:cNvPr id="37" name="Graphic 36" descr="Radio">
            <a:extLst>
              <a:ext uri="{FF2B5EF4-FFF2-40B4-BE49-F238E27FC236}">
                <a16:creationId xmlns:a16="http://schemas.microsoft.com/office/drawing/2014/main" id="{100DD79F-5E91-41F1-A947-D8563369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1043" y="3546490"/>
            <a:ext cx="857250" cy="857250"/>
          </a:xfrm>
          <a:prstGeom prst="rect">
            <a:avLst/>
          </a:prstGeom>
        </p:spPr>
      </p:pic>
      <p:pic>
        <p:nvPicPr>
          <p:cNvPr id="38" name="Graphic 37" descr="Radio">
            <a:extLst>
              <a:ext uri="{FF2B5EF4-FFF2-40B4-BE49-F238E27FC236}">
                <a16:creationId xmlns:a16="http://schemas.microsoft.com/office/drawing/2014/main" id="{BC4176DB-D74B-4617-BFC4-D7FA16E00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55619" y="5469209"/>
            <a:ext cx="857251" cy="857251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5141460C-02EE-4B36-8A35-A3573171B80E}"/>
              </a:ext>
            </a:extLst>
          </p:cNvPr>
          <p:cNvSpPr/>
          <p:nvPr/>
        </p:nvSpPr>
        <p:spPr>
          <a:xfrm>
            <a:off x="3909060" y="1775114"/>
            <a:ext cx="7574280" cy="4496290"/>
          </a:xfrm>
          <a:custGeom>
            <a:avLst/>
            <a:gdLst>
              <a:gd name="connsiteX0" fmla="*/ 0 w 7574280"/>
              <a:gd name="connsiteY0" fmla="*/ 1661506 h 4496290"/>
              <a:gd name="connsiteX1" fmla="*/ 647700 w 7574280"/>
              <a:gd name="connsiteY1" fmla="*/ 328006 h 4496290"/>
              <a:gd name="connsiteX2" fmla="*/ 1226820 w 7574280"/>
              <a:gd name="connsiteY2" fmla="*/ 3558886 h 4496290"/>
              <a:gd name="connsiteX3" fmla="*/ 1836420 w 7574280"/>
              <a:gd name="connsiteY3" fmla="*/ 346 h 4496290"/>
              <a:gd name="connsiteX4" fmla="*/ 2301240 w 7574280"/>
              <a:gd name="connsiteY4" fmla="*/ 3802726 h 4496290"/>
              <a:gd name="connsiteX5" fmla="*/ 3048000 w 7574280"/>
              <a:gd name="connsiteY5" fmla="*/ 167986 h 4496290"/>
              <a:gd name="connsiteX6" fmla="*/ 3764280 w 7574280"/>
              <a:gd name="connsiteY6" fmla="*/ 3932266 h 4496290"/>
              <a:gd name="connsiteX7" fmla="*/ 4381500 w 7574280"/>
              <a:gd name="connsiteY7" fmla="*/ 251806 h 4496290"/>
              <a:gd name="connsiteX8" fmla="*/ 5090160 w 7574280"/>
              <a:gd name="connsiteY8" fmla="*/ 4496146 h 4496290"/>
              <a:gd name="connsiteX9" fmla="*/ 5722620 w 7574280"/>
              <a:gd name="connsiteY9" fmla="*/ 419446 h 4496290"/>
              <a:gd name="connsiteX10" fmla="*/ 6484620 w 7574280"/>
              <a:gd name="connsiteY10" fmla="*/ 4000846 h 4496290"/>
              <a:gd name="connsiteX11" fmla="*/ 7040880 w 7574280"/>
              <a:gd name="connsiteY11" fmla="*/ 366106 h 4496290"/>
              <a:gd name="connsiteX12" fmla="*/ 7574280 w 7574280"/>
              <a:gd name="connsiteY12" fmla="*/ 3109306 h 44962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574280" h="4496290">
                <a:moveTo>
                  <a:pt x="0" y="1661506"/>
                </a:moveTo>
                <a:cubicBezTo>
                  <a:pt x="221615" y="836641"/>
                  <a:pt x="443230" y="11776"/>
                  <a:pt x="647700" y="328006"/>
                </a:cubicBezTo>
                <a:cubicBezTo>
                  <a:pt x="852170" y="644236"/>
                  <a:pt x="1028700" y="3613496"/>
                  <a:pt x="1226820" y="3558886"/>
                </a:cubicBezTo>
                <a:cubicBezTo>
                  <a:pt x="1424940" y="3504276"/>
                  <a:pt x="1657350" y="-40294"/>
                  <a:pt x="1836420" y="346"/>
                </a:cubicBezTo>
                <a:cubicBezTo>
                  <a:pt x="2015490" y="40986"/>
                  <a:pt x="2099310" y="3774786"/>
                  <a:pt x="2301240" y="3802726"/>
                </a:cubicBezTo>
                <a:cubicBezTo>
                  <a:pt x="2503170" y="3830666"/>
                  <a:pt x="2804160" y="146396"/>
                  <a:pt x="3048000" y="167986"/>
                </a:cubicBezTo>
                <a:cubicBezTo>
                  <a:pt x="3291840" y="189576"/>
                  <a:pt x="3542030" y="3918296"/>
                  <a:pt x="3764280" y="3932266"/>
                </a:cubicBezTo>
                <a:cubicBezTo>
                  <a:pt x="3986530" y="3946236"/>
                  <a:pt x="4160520" y="157826"/>
                  <a:pt x="4381500" y="251806"/>
                </a:cubicBezTo>
                <a:cubicBezTo>
                  <a:pt x="4602480" y="345786"/>
                  <a:pt x="4866640" y="4468206"/>
                  <a:pt x="5090160" y="4496146"/>
                </a:cubicBezTo>
                <a:cubicBezTo>
                  <a:pt x="5313680" y="4524086"/>
                  <a:pt x="5490210" y="501996"/>
                  <a:pt x="5722620" y="419446"/>
                </a:cubicBezTo>
                <a:cubicBezTo>
                  <a:pt x="5955030" y="336896"/>
                  <a:pt x="6264910" y="4009736"/>
                  <a:pt x="6484620" y="4000846"/>
                </a:cubicBezTo>
                <a:cubicBezTo>
                  <a:pt x="6704330" y="3991956"/>
                  <a:pt x="6859270" y="514696"/>
                  <a:pt x="7040880" y="366106"/>
                </a:cubicBezTo>
                <a:cubicBezTo>
                  <a:pt x="7222490" y="217516"/>
                  <a:pt x="7481570" y="2668616"/>
                  <a:pt x="7574280" y="3109306"/>
                </a:cubicBezTo>
              </a:path>
            </a:pathLst>
          </a:custGeom>
          <a:noFill/>
          <a:ln w="5715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70FDD86-97B8-49D9-8EF5-52BBA4BC3680}"/>
              </a:ext>
            </a:extLst>
          </p:cNvPr>
          <p:cNvGrpSpPr/>
          <p:nvPr/>
        </p:nvGrpSpPr>
        <p:grpSpPr>
          <a:xfrm>
            <a:off x="1744159" y="2851739"/>
            <a:ext cx="1153178" cy="816797"/>
            <a:chOff x="1744159" y="2851739"/>
            <a:chExt cx="1153178" cy="816797"/>
          </a:xfrm>
          <a:solidFill>
            <a:srgbClr val="00AAF4"/>
          </a:solidFill>
        </p:grpSpPr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03227EF4-614C-4F5A-AC6F-116DDA6BA181}"/>
                </a:ext>
              </a:extLst>
            </p:cNvPr>
            <p:cNvSpPr/>
            <p:nvPr/>
          </p:nvSpPr>
          <p:spPr>
            <a:xfrm>
              <a:off x="1744159" y="2851739"/>
              <a:ext cx="302721" cy="816797"/>
            </a:xfrm>
            <a:custGeom>
              <a:avLst/>
              <a:gdLst>
                <a:gd name="connsiteX0" fmla="*/ 168191 w 302721"/>
                <a:gd name="connsiteY0" fmla="*/ 816797 h 816797"/>
                <a:gd name="connsiteX1" fmla="*/ 302722 w 302721"/>
                <a:gd name="connsiteY1" fmla="*/ 682266 h 816797"/>
                <a:gd name="connsiteX2" fmla="*/ 302722 w 302721"/>
                <a:gd name="connsiteY2" fmla="*/ 134531 h 816797"/>
                <a:gd name="connsiteX3" fmla="*/ 168191 w 302721"/>
                <a:gd name="connsiteY3" fmla="*/ 0 h 816797"/>
                <a:gd name="connsiteX4" fmla="*/ 168191 w 302721"/>
                <a:gd name="connsiteY4" fmla="*/ 816797 h 8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721" h="816797">
                  <a:moveTo>
                    <a:pt x="168191" y="816797"/>
                  </a:moveTo>
                  <a:lnTo>
                    <a:pt x="302722" y="682266"/>
                  </a:lnTo>
                  <a:cubicBezTo>
                    <a:pt x="155304" y="529448"/>
                    <a:pt x="155304" y="287349"/>
                    <a:pt x="302722" y="134531"/>
                  </a:cubicBezTo>
                  <a:lnTo>
                    <a:pt x="168191" y="0"/>
                  </a:lnTo>
                  <a:cubicBezTo>
                    <a:pt x="-56064" y="226089"/>
                    <a:pt x="-56064" y="590708"/>
                    <a:pt x="168191" y="816797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05529B7B-2F0F-4E25-9247-D7E8F799B1F2}"/>
                </a:ext>
              </a:extLst>
            </p:cNvPr>
            <p:cNvSpPr/>
            <p:nvPr/>
          </p:nvSpPr>
          <p:spPr>
            <a:xfrm>
              <a:off x="2594616" y="2851739"/>
              <a:ext cx="302721" cy="816797"/>
            </a:xfrm>
            <a:custGeom>
              <a:avLst/>
              <a:gdLst>
                <a:gd name="connsiteX0" fmla="*/ 134531 w 302721"/>
                <a:gd name="connsiteY0" fmla="*/ 816797 h 816797"/>
                <a:gd name="connsiteX1" fmla="*/ 134531 w 302721"/>
                <a:gd name="connsiteY1" fmla="*/ 0 h 816797"/>
                <a:gd name="connsiteX2" fmla="*/ 0 w 302721"/>
                <a:gd name="connsiteY2" fmla="*/ 134531 h 816797"/>
                <a:gd name="connsiteX3" fmla="*/ 110508 w 302721"/>
                <a:gd name="connsiteY3" fmla="*/ 408399 h 816797"/>
                <a:gd name="connsiteX4" fmla="*/ 0 w 302721"/>
                <a:gd name="connsiteY4" fmla="*/ 682266 h 8167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2721" h="816797">
                  <a:moveTo>
                    <a:pt x="134531" y="816797"/>
                  </a:moveTo>
                  <a:cubicBezTo>
                    <a:pt x="358785" y="590708"/>
                    <a:pt x="358785" y="226089"/>
                    <a:pt x="134531" y="0"/>
                  </a:cubicBezTo>
                  <a:lnTo>
                    <a:pt x="0" y="134531"/>
                  </a:lnTo>
                  <a:cubicBezTo>
                    <a:pt x="71835" y="207462"/>
                    <a:pt x="111608" y="306035"/>
                    <a:pt x="110508" y="408399"/>
                  </a:cubicBezTo>
                  <a:cubicBezTo>
                    <a:pt x="110676" y="510580"/>
                    <a:pt x="71037" y="608812"/>
                    <a:pt x="0" y="682266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1D914C64-AD0A-4DF1-B020-D9FFC9BFB3F6}"/>
              </a:ext>
            </a:extLst>
          </p:cNvPr>
          <p:cNvGrpSpPr/>
          <p:nvPr/>
        </p:nvGrpSpPr>
        <p:grpSpPr>
          <a:xfrm>
            <a:off x="1359846" y="2582677"/>
            <a:ext cx="1921804" cy="1354922"/>
            <a:chOff x="1359846" y="2582677"/>
            <a:chExt cx="1921804" cy="1354922"/>
          </a:xfrm>
          <a:solidFill>
            <a:srgbClr val="00AAF4"/>
          </a:solidFill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C5D3098C-55AE-4ACF-85E3-0BE115ACD7BC}"/>
                </a:ext>
              </a:extLst>
            </p:cNvPr>
            <p:cNvSpPr/>
            <p:nvPr/>
          </p:nvSpPr>
          <p:spPr>
            <a:xfrm>
              <a:off x="1359846" y="2582677"/>
              <a:ext cx="417972" cy="1354922"/>
            </a:xfrm>
            <a:custGeom>
              <a:avLst/>
              <a:gdLst>
                <a:gd name="connsiteX0" fmla="*/ 283441 w 417972"/>
                <a:gd name="connsiteY0" fmla="*/ 1354922 h 1354922"/>
                <a:gd name="connsiteX1" fmla="*/ 417973 w 417972"/>
                <a:gd name="connsiteY1" fmla="*/ 1220391 h 1354922"/>
                <a:gd name="connsiteX2" fmla="*/ 414528 w 417972"/>
                <a:gd name="connsiteY2" fmla="*/ 137976 h 1354922"/>
                <a:gd name="connsiteX3" fmla="*/ 417973 w 417972"/>
                <a:gd name="connsiteY3" fmla="*/ 134531 h 1354922"/>
                <a:gd name="connsiteX4" fmla="*/ 283441 w 417972"/>
                <a:gd name="connsiteY4" fmla="*/ 0 h 1354922"/>
                <a:gd name="connsiteX5" fmla="*/ 273866 w 417972"/>
                <a:gd name="connsiteY5" fmla="*/ 1345346 h 1354922"/>
                <a:gd name="connsiteX6" fmla="*/ 283441 w 417972"/>
                <a:gd name="connsiteY6" fmla="*/ 1354922 h 135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72" h="1354922">
                  <a:moveTo>
                    <a:pt x="283441" y="1354922"/>
                  </a:moveTo>
                  <a:lnTo>
                    <a:pt x="417973" y="1220391"/>
                  </a:lnTo>
                  <a:cubicBezTo>
                    <a:pt x="118122" y="922443"/>
                    <a:pt x="116579" y="437827"/>
                    <a:pt x="414528" y="137976"/>
                  </a:cubicBezTo>
                  <a:cubicBezTo>
                    <a:pt x="415671" y="136823"/>
                    <a:pt x="416820" y="135675"/>
                    <a:pt x="417973" y="134531"/>
                  </a:cubicBezTo>
                  <a:lnTo>
                    <a:pt x="283441" y="0"/>
                  </a:lnTo>
                  <a:cubicBezTo>
                    <a:pt x="-90709" y="368866"/>
                    <a:pt x="-94995" y="971196"/>
                    <a:pt x="273866" y="1345346"/>
                  </a:cubicBezTo>
                  <a:cubicBezTo>
                    <a:pt x="277037" y="1348561"/>
                    <a:pt x="280227" y="1351751"/>
                    <a:pt x="283441" y="1354922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C46062B2-050D-4A44-AF58-C688C16B506B}"/>
                </a:ext>
              </a:extLst>
            </p:cNvPr>
            <p:cNvSpPr/>
            <p:nvPr/>
          </p:nvSpPr>
          <p:spPr>
            <a:xfrm>
              <a:off x="2863678" y="2582677"/>
              <a:ext cx="417972" cy="1354922"/>
            </a:xfrm>
            <a:custGeom>
              <a:avLst/>
              <a:gdLst>
                <a:gd name="connsiteX0" fmla="*/ 0 w 417972"/>
                <a:gd name="connsiteY0" fmla="*/ 1220391 h 1354922"/>
                <a:gd name="connsiteX1" fmla="*/ 134531 w 417972"/>
                <a:gd name="connsiteY1" fmla="*/ 1354922 h 1354922"/>
                <a:gd name="connsiteX2" fmla="*/ 144107 w 417972"/>
                <a:gd name="connsiteY2" fmla="*/ 9576 h 1354922"/>
                <a:gd name="connsiteX3" fmla="*/ 134531 w 417972"/>
                <a:gd name="connsiteY3" fmla="*/ 0 h 1354922"/>
                <a:gd name="connsiteX4" fmla="*/ 0 w 417972"/>
                <a:gd name="connsiteY4" fmla="*/ 134531 h 1354922"/>
                <a:gd name="connsiteX5" fmla="*/ 3445 w 417972"/>
                <a:gd name="connsiteY5" fmla="*/ 1216946 h 1354922"/>
                <a:gd name="connsiteX6" fmla="*/ 0 w 417972"/>
                <a:gd name="connsiteY6" fmla="*/ 1220391 h 13549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17972" h="1354922">
                  <a:moveTo>
                    <a:pt x="0" y="1220391"/>
                  </a:moveTo>
                  <a:lnTo>
                    <a:pt x="134531" y="1354922"/>
                  </a:lnTo>
                  <a:cubicBezTo>
                    <a:pt x="508682" y="986057"/>
                    <a:pt x="512968" y="383726"/>
                    <a:pt x="144107" y="9576"/>
                  </a:cubicBezTo>
                  <a:cubicBezTo>
                    <a:pt x="140936" y="6361"/>
                    <a:pt x="137746" y="3171"/>
                    <a:pt x="134531" y="0"/>
                  </a:cubicBezTo>
                  <a:lnTo>
                    <a:pt x="0" y="134531"/>
                  </a:lnTo>
                  <a:cubicBezTo>
                    <a:pt x="299851" y="432480"/>
                    <a:pt x="301393" y="917095"/>
                    <a:pt x="3445" y="1216946"/>
                  </a:cubicBezTo>
                  <a:cubicBezTo>
                    <a:pt x="2302" y="1218099"/>
                    <a:pt x="1153" y="1219247"/>
                    <a:pt x="0" y="1220391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9A01904-947D-49B1-8475-43C3A6932FBC}"/>
              </a:ext>
            </a:extLst>
          </p:cNvPr>
          <p:cNvGrpSpPr/>
          <p:nvPr/>
        </p:nvGrpSpPr>
        <p:grpSpPr>
          <a:xfrm>
            <a:off x="975340" y="2308810"/>
            <a:ext cx="2690816" cy="1902656"/>
            <a:chOff x="975340" y="2308810"/>
            <a:chExt cx="2690816" cy="1902656"/>
          </a:xfrm>
          <a:solidFill>
            <a:srgbClr val="00AAF4"/>
          </a:solidFill>
        </p:grpSpPr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CE3C091A-3DDB-4A27-9CA0-38BA297B3A40}"/>
                </a:ext>
              </a:extLst>
            </p:cNvPr>
            <p:cNvSpPr/>
            <p:nvPr/>
          </p:nvSpPr>
          <p:spPr>
            <a:xfrm>
              <a:off x="975340" y="2308810"/>
              <a:ext cx="528611" cy="1902656"/>
            </a:xfrm>
            <a:custGeom>
              <a:avLst/>
              <a:gdLst>
                <a:gd name="connsiteX0" fmla="*/ 528611 w 528611"/>
                <a:gd name="connsiteY0" fmla="*/ 1768125 h 1902656"/>
                <a:gd name="connsiteX1" fmla="*/ 528611 w 528611"/>
                <a:gd name="connsiteY1" fmla="*/ 134531 h 1902656"/>
                <a:gd name="connsiteX2" fmla="*/ 394080 w 528611"/>
                <a:gd name="connsiteY2" fmla="*/ 0 h 1902656"/>
                <a:gd name="connsiteX3" fmla="*/ 393984 w 528611"/>
                <a:gd name="connsiteY3" fmla="*/ 1902561 h 1902656"/>
                <a:gd name="connsiteX4" fmla="*/ 394080 w 528611"/>
                <a:gd name="connsiteY4" fmla="*/ 1902657 h 19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28611" h="1902656">
                  <a:moveTo>
                    <a:pt x="528611" y="1768125"/>
                  </a:moveTo>
                  <a:cubicBezTo>
                    <a:pt x="80098" y="1315951"/>
                    <a:pt x="80098" y="586705"/>
                    <a:pt x="528611" y="134531"/>
                  </a:cubicBezTo>
                  <a:lnTo>
                    <a:pt x="394080" y="0"/>
                  </a:lnTo>
                  <a:cubicBezTo>
                    <a:pt x="-131322" y="525349"/>
                    <a:pt x="-131366" y="1377154"/>
                    <a:pt x="393984" y="1902561"/>
                  </a:cubicBezTo>
                  <a:cubicBezTo>
                    <a:pt x="394018" y="1902594"/>
                    <a:pt x="394046" y="1902623"/>
                    <a:pt x="394080" y="1902657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C779C494-D7D3-490A-9A95-1F8347D1AC21}"/>
                </a:ext>
              </a:extLst>
            </p:cNvPr>
            <p:cNvSpPr/>
            <p:nvPr/>
          </p:nvSpPr>
          <p:spPr>
            <a:xfrm>
              <a:off x="3137545" y="2308810"/>
              <a:ext cx="528611" cy="1902656"/>
            </a:xfrm>
            <a:custGeom>
              <a:avLst/>
              <a:gdLst>
                <a:gd name="connsiteX0" fmla="*/ 0 w 528611"/>
                <a:gd name="connsiteY0" fmla="*/ 1768125 h 1902656"/>
                <a:gd name="connsiteX1" fmla="*/ 134531 w 528611"/>
                <a:gd name="connsiteY1" fmla="*/ 1902657 h 1902656"/>
                <a:gd name="connsiteX2" fmla="*/ 134627 w 528611"/>
                <a:gd name="connsiteY2" fmla="*/ 97 h 1902656"/>
                <a:gd name="connsiteX3" fmla="*/ 134531 w 528611"/>
                <a:gd name="connsiteY3" fmla="*/ 0 h 1902656"/>
                <a:gd name="connsiteX4" fmla="*/ 0 w 528611"/>
                <a:gd name="connsiteY4" fmla="*/ 134531 h 1902656"/>
                <a:gd name="connsiteX5" fmla="*/ 0 w 528611"/>
                <a:gd name="connsiteY5" fmla="*/ 1768125 h 19026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28611" h="1902656">
                  <a:moveTo>
                    <a:pt x="0" y="1768125"/>
                  </a:moveTo>
                  <a:lnTo>
                    <a:pt x="134531" y="1902657"/>
                  </a:lnTo>
                  <a:cubicBezTo>
                    <a:pt x="659934" y="1377307"/>
                    <a:pt x="659977" y="525503"/>
                    <a:pt x="134627" y="97"/>
                  </a:cubicBezTo>
                  <a:cubicBezTo>
                    <a:pt x="134599" y="65"/>
                    <a:pt x="134565" y="32"/>
                    <a:pt x="134531" y="0"/>
                  </a:cubicBezTo>
                  <a:lnTo>
                    <a:pt x="0" y="134531"/>
                  </a:lnTo>
                  <a:cubicBezTo>
                    <a:pt x="448513" y="586705"/>
                    <a:pt x="448513" y="1315951"/>
                    <a:pt x="0" y="1768125"/>
                  </a:cubicBezTo>
                  <a:close/>
                </a:path>
              </a:pathLst>
            </a:custGeom>
            <a:grpFill/>
            <a:ln w="4802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44868966-8A3D-48E2-A8D4-E743968D28E8}"/>
              </a:ext>
            </a:extLst>
          </p:cNvPr>
          <p:cNvSpPr/>
          <p:nvPr/>
        </p:nvSpPr>
        <p:spPr>
          <a:xfrm>
            <a:off x="857304" y="3067511"/>
            <a:ext cx="2928970" cy="3195560"/>
          </a:xfrm>
          <a:custGeom>
            <a:avLst/>
            <a:gdLst>
              <a:gd name="connsiteX0" fmla="*/ 2928875 w 2928970"/>
              <a:gd name="connsiteY0" fmla="*/ 3085530 h 3195560"/>
              <a:gd name="connsiteX1" fmla="*/ 2928875 w 2928970"/>
              <a:gd name="connsiteY1" fmla="*/ 3085530 h 3195560"/>
              <a:gd name="connsiteX2" fmla="*/ 2920707 w 2928970"/>
              <a:gd name="connsiteY2" fmla="*/ 3061026 h 3195560"/>
              <a:gd name="connsiteX3" fmla="*/ 2920707 w 2928970"/>
              <a:gd name="connsiteY3" fmla="*/ 3058143 h 3195560"/>
              <a:gd name="connsiteX4" fmla="*/ 1551370 w 2928970"/>
              <a:gd name="connsiteY4" fmla="*/ 391541 h 3195560"/>
              <a:gd name="connsiteX5" fmla="*/ 1535515 w 2928970"/>
              <a:gd name="connsiteY5" fmla="*/ 370400 h 3195560"/>
              <a:gd name="connsiteX6" fmla="*/ 1641607 w 2928970"/>
              <a:gd name="connsiteY6" fmla="*/ 120167 h 3195560"/>
              <a:gd name="connsiteX7" fmla="*/ 1391374 w 2928970"/>
              <a:gd name="connsiteY7" fmla="*/ 14075 h 3195560"/>
              <a:gd name="connsiteX8" fmla="*/ 1285282 w 2928970"/>
              <a:gd name="connsiteY8" fmla="*/ 264308 h 3195560"/>
              <a:gd name="connsiteX9" fmla="*/ 1391374 w 2928970"/>
              <a:gd name="connsiteY9" fmla="*/ 370400 h 3195560"/>
              <a:gd name="connsiteX10" fmla="*/ 1378401 w 2928970"/>
              <a:gd name="connsiteY10" fmla="*/ 389139 h 3195560"/>
              <a:gd name="connsiteX11" fmla="*/ 9065 w 2928970"/>
              <a:gd name="connsiteY11" fmla="*/ 3055741 h 3195560"/>
              <a:gd name="connsiteX12" fmla="*/ 9065 w 2928970"/>
              <a:gd name="connsiteY12" fmla="*/ 3058624 h 3195560"/>
              <a:gd name="connsiteX13" fmla="*/ 897 w 2928970"/>
              <a:gd name="connsiteY13" fmla="*/ 3083128 h 3195560"/>
              <a:gd name="connsiteX14" fmla="*/ 897 w 2928970"/>
              <a:gd name="connsiteY14" fmla="*/ 3083128 h 3195560"/>
              <a:gd name="connsiteX15" fmla="*/ 897 w 2928970"/>
              <a:gd name="connsiteY15" fmla="*/ 3107151 h 3195560"/>
              <a:gd name="connsiteX16" fmla="*/ 897 w 2928970"/>
              <a:gd name="connsiteY16" fmla="*/ 3112917 h 3195560"/>
              <a:gd name="connsiteX17" fmla="*/ 7624 w 2928970"/>
              <a:gd name="connsiteY17" fmla="*/ 3135499 h 3195560"/>
              <a:gd name="connsiteX18" fmla="*/ 7624 w 2928970"/>
              <a:gd name="connsiteY18" fmla="*/ 3135499 h 3195560"/>
              <a:gd name="connsiteX19" fmla="*/ 14350 w 2928970"/>
              <a:gd name="connsiteY19" fmla="*/ 3146069 h 3195560"/>
              <a:gd name="connsiteX20" fmla="*/ 23960 w 2928970"/>
              <a:gd name="connsiteY20" fmla="*/ 3160003 h 3195560"/>
              <a:gd name="connsiteX21" fmla="*/ 23960 w 2928970"/>
              <a:gd name="connsiteY21" fmla="*/ 3160003 h 3195560"/>
              <a:gd name="connsiteX22" fmla="*/ 31647 w 2928970"/>
              <a:gd name="connsiteY22" fmla="*/ 3165768 h 3195560"/>
              <a:gd name="connsiteX23" fmla="*/ 45100 w 2928970"/>
              <a:gd name="connsiteY23" fmla="*/ 3176339 h 3195560"/>
              <a:gd name="connsiteX24" fmla="*/ 56632 w 2928970"/>
              <a:gd name="connsiteY24" fmla="*/ 3181624 h 3195560"/>
              <a:gd name="connsiteX25" fmla="*/ 71046 w 2928970"/>
              <a:gd name="connsiteY25" fmla="*/ 3186909 h 3195560"/>
              <a:gd name="connsiteX26" fmla="*/ 83538 w 2928970"/>
              <a:gd name="connsiteY26" fmla="*/ 3186909 h 3195560"/>
              <a:gd name="connsiteX27" fmla="*/ 94108 w 2928970"/>
              <a:gd name="connsiteY27" fmla="*/ 3195557 h 3195560"/>
              <a:gd name="connsiteX28" fmla="*/ 100835 w 2928970"/>
              <a:gd name="connsiteY28" fmla="*/ 3195557 h 3195560"/>
              <a:gd name="connsiteX29" fmla="*/ 107081 w 2928970"/>
              <a:gd name="connsiteY29" fmla="*/ 3195557 h 3195560"/>
              <a:gd name="connsiteX30" fmla="*/ 132546 w 2928970"/>
              <a:gd name="connsiteY30" fmla="*/ 3188831 h 3195560"/>
              <a:gd name="connsiteX31" fmla="*/ 1464405 w 2928970"/>
              <a:gd name="connsiteY31" fmla="*/ 2603139 h 3195560"/>
              <a:gd name="connsiteX32" fmla="*/ 2794343 w 2928970"/>
              <a:gd name="connsiteY32" fmla="*/ 3187389 h 3195560"/>
              <a:gd name="connsiteX33" fmla="*/ 2832781 w 2928970"/>
              <a:gd name="connsiteY33" fmla="*/ 3195557 h 3195560"/>
              <a:gd name="connsiteX34" fmla="*/ 2832781 w 2928970"/>
              <a:gd name="connsiteY34" fmla="*/ 3195557 h 3195560"/>
              <a:gd name="connsiteX35" fmla="*/ 2856324 w 2928970"/>
              <a:gd name="connsiteY35" fmla="*/ 3192194 h 3195560"/>
              <a:gd name="connsiteX36" fmla="*/ 2863050 w 2928970"/>
              <a:gd name="connsiteY36" fmla="*/ 3192194 h 3195560"/>
              <a:gd name="connsiteX37" fmla="*/ 2880828 w 2928970"/>
              <a:gd name="connsiteY37" fmla="*/ 3184026 h 3195560"/>
              <a:gd name="connsiteX38" fmla="*/ 2885152 w 2928970"/>
              <a:gd name="connsiteY38" fmla="*/ 3181143 h 3195560"/>
              <a:gd name="connsiteX39" fmla="*/ 2902449 w 2928970"/>
              <a:gd name="connsiteY39" fmla="*/ 3167210 h 3195560"/>
              <a:gd name="connsiteX40" fmla="*/ 2902449 w 2928970"/>
              <a:gd name="connsiteY40" fmla="*/ 3167210 h 3195560"/>
              <a:gd name="connsiteX41" fmla="*/ 2912539 w 2928970"/>
              <a:gd name="connsiteY41" fmla="*/ 3152315 h 3195560"/>
              <a:gd name="connsiteX42" fmla="*/ 2918304 w 2928970"/>
              <a:gd name="connsiteY42" fmla="*/ 3142706 h 3195560"/>
              <a:gd name="connsiteX43" fmla="*/ 2918304 w 2928970"/>
              <a:gd name="connsiteY43" fmla="*/ 3142706 h 3195560"/>
              <a:gd name="connsiteX44" fmla="*/ 2925031 w 2928970"/>
              <a:gd name="connsiteY44" fmla="*/ 3119643 h 3195560"/>
              <a:gd name="connsiteX45" fmla="*/ 2925031 w 2928970"/>
              <a:gd name="connsiteY45" fmla="*/ 3114358 h 3195560"/>
              <a:gd name="connsiteX46" fmla="*/ 2928875 w 2928970"/>
              <a:gd name="connsiteY46" fmla="*/ 3085530 h 3195560"/>
              <a:gd name="connsiteX47" fmla="*/ 2112078 w 2928970"/>
              <a:gd name="connsiteY47" fmla="*/ 1905979 h 3195560"/>
              <a:gd name="connsiteX48" fmla="*/ 1626804 w 2928970"/>
              <a:gd name="connsiteY48" fmla="*/ 1577819 h 3195560"/>
              <a:gd name="connsiteX49" fmla="*/ 1860792 w 2928970"/>
              <a:gd name="connsiteY49" fmla="*/ 1417823 h 3195560"/>
              <a:gd name="connsiteX50" fmla="*/ 1463445 w 2928970"/>
              <a:gd name="connsiteY50" fmla="*/ 643307 h 3195560"/>
              <a:gd name="connsiteX51" fmla="*/ 1772386 w 2928970"/>
              <a:gd name="connsiteY51" fmla="*/ 1244373 h 3195560"/>
              <a:gd name="connsiteX52" fmla="*/ 1456237 w 2928970"/>
              <a:gd name="connsiteY52" fmla="*/ 1462026 h 3195560"/>
              <a:gd name="connsiteX53" fmla="*/ 1167956 w 2928970"/>
              <a:gd name="connsiteY53" fmla="*/ 1269838 h 3195560"/>
              <a:gd name="connsiteX54" fmla="*/ 1147776 w 2928970"/>
              <a:gd name="connsiteY54" fmla="*/ 1259268 h 3195560"/>
              <a:gd name="connsiteX55" fmla="*/ 1060812 w 2928970"/>
              <a:gd name="connsiteY55" fmla="*/ 1426951 h 3195560"/>
              <a:gd name="connsiteX56" fmla="*/ 1286152 w 2928970"/>
              <a:gd name="connsiteY56" fmla="*/ 1579260 h 3195560"/>
              <a:gd name="connsiteX57" fmla="*/ 814812 w 2928970"/>
              <a:gd name="connsiteY57" fmla="*/ 1902616 h 3195560"/>
              <a:gd name="connsiteX58" fmla="*/ 303112 w 2928970"/>
              <a:gd name="connsiteY58" fmla="*/ 2902952 h 3195560"/>
              <a:gd name="connsiteX59" fmla="*/ 642323 w 2928970"/>
              <a:gd name="connsiteY59" fmla="*/ 2241827 h 3195560"/>
              <a:gd name="connsiteX60" fmla="*/ 1225132 w 2928970"/>
              <a:gd name="connsiteY60" fmla="*/ 2497917 h 3195560"/>
              <a:gd name="connsiteX61" fmla="*/ 840757 w 2928970"/>
              <a:gd name="connsiteY61" fmla="*/ 2119307 h 3195560"/>
              <a:gd name="connsiteX62" fmla="*/ 1457198 w 2928970"/>
              <a:gd name="connsiteY62" fmla="*/ 1695053 h 3195560"/>
              <a:gd name="connsiteX63" fmla="*/ 2085652 w 2928970"/>
              <a:gd name="connsiteY63" fmla="*/ 2120268 h 3195560"/>
              <a:gd name="connsiteX64" fmla="*/ 1464405 w 2928970"/>
              <a:gd name="connsiteY64" fmla="*/ 2393175 h 3195560"/>
              <a:gd name="connsiteX65" fmla="*/ 2474351 w 2928970"/>
              <a:gd name="connsiteY65" fmla="*/ 2837128 h 3195560"/>
              <a:gd name="connsiteX66" fmla="*/ 1703199 w 2928970"/>
              <a:gd name="connsiteY66" fmla="*/ 2498397 h 3195560"/>
              <a:gd name="connsiteX67" fmla="*/ 2285046 w 2928970"/>
              <a:gd name="connsiteY67" fmla="*/ 2242788 h 3195560"/>
              <a:gd name="connsiteX68" fmla="*/ 2623777 w 2928970"/>
              <a:gd name="connsiteY68" fmla="*/ 2902471 h 3195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928970" h="3195560">
                <a:moveTo>
                  <a:pt x="2928875" y="3085530"/>
                </a:moveTo>
                <a:lnTo>
                  <a:pt x="2928875" y="3085530"/>
                </a:lnTo>
                <a:cubicBezTo>
                  <a:pt x="2927395" y="3076997"/>
                  <a:pt x="2924642" y="3068737"/>
                  <a:pt x="2920707" y="3061026"/>
                </a:cubicBezTo>
                <a:cubicBezTo>
                  <a:pt x="2920707" y="3061026"/>
                  <a:pt x="2920707" y="3061026"/>
                  <a:pt x="2920707" y="3058143"/>
                </a:cubicBezTo>
                <a:lnTo>
                  <a:pt x="1551370" y="391541"/>
                </a:lnTo>
                <a:cubicBezTo>
                  <a:pt x="1547200" y="383724"/>
                  <a:pt x="1541852" y="376594"/>
                  <a:pt x="1535515" y="370400"/>
                </a:cubicBezTo>
                <a:cubicBezTo>
                  <a:pt x="1633910" y="330598"/>
                  <a:pt x="1681409" y="218563"/>
                  <a:pt x="1641607" y="120167"/>
                </a:cubicBezTo>
                <a:cubicBezTo>
                  <a:pt x="1601805" y="21772"/>
                  <a:pt x="1489769" y="-25727"/>
                  <a:pt x="1391374" y="14075"/>
                </a:cubicBezTo>
                <a:cubicBezTo>
                  <a:pt x="1292979" y="53877"/>
                  <a:pt x="1245480" y="165913"/>
                  <a:pt x="1285282" y="264308"/>
                </a:cubicBezTo>
                <a:cubicBezTo>
                  <a:pt x="1304813" y="312586"/>
                  <a:pt x="1343097" y="350869"/>
                  <a:pt x="1391374" y="370400"/>
                </a:cubicBezTo>
                <a:cubicBezTo>
                  <a:pt x="1386243" y="376046"/>
                  <a:pt x="1381880" y="382350"/>
                  <a:pt x="1378401" y="389139"/>
                </a:cubicBezTo>
                <a:lnTo>
                  <a:pt x="9065" y="3055741"/>
                </a:lnTo>
                <a:cubicBezTo>
                  <a:pt x="9065" y="3055741"/>
                  <a:pt x="9065" y="3055741"/>
                  <a:pt x="9065" y="3058624"/>
                </a:cubicBezTo>
                <a:cubicBezTo>
                  <a:pt x="5130" y="3066335"/>
                  <a:pt x="2377" y="3074599"/>
                  <a:pt x="897" y="3083128"/>
                </a:cubicBezTo>
                <a:lnTo>
                  <a:pt x="897" y="3083128"/>
                </a:lnTo>
                <a:cubicBezTo>
                  <a:pt x="-299" y="3091089"/>
                  <a:pt x="-299" y="3099190"/>
                  <a:pt x="897" y="3107151"/>
                </a:cubicBezTo>
                <a:cubicBezTo>
                  <a:pt x="897" y="3107151"/>
                  <a:pt x="897" y="3110995"/>
                  <a:pt x="897" y="3112917"/>
                </a:cubicBezTo>
                <a:cubicBezTo>
                  <a:pt x="2204" y="3120691"/>
                  <a:pt x="4462" y="3128277"/>
                  <a:pt x="7624" y="3135499"/>
                </a:cubicBezTo>
                <a:cubicBezTo>
                  <a:pt x="7624" y="3135499"/>
                  <a:pt x="7624" y="3135499"/>
                  <a:pt x="7624" y="3135499"/>
                </a:cubicBezTo>
                <a:cubicBezTo>
                  <a:pt x="7624" y="3135499"/>
                  <a:pt x="12428" y="3142225"/>
                  <a:pt x="14350" y="3146069"/>
                </a:cubicBezTo>
                <a:cubicBezTo>
                  <a:pt x="17276" y="3150898"/>
                  <a:pt x="20486" y="3155549"/>
                  <a:pt x="23960" y="3160003"/>
                </a:cubicBezTo>
                <a:lnTo>
                  <a:pt x="23960" y="3160003"/>
                </a:lnTo>
                <a:cubicBezTo>
                  <a:pt x="26405" y="3162078"/>
                  <a:pt x="28971" y="3164000"/>
                  <a:pt x="31647" y="3165768"/>
                </a:cubicBezTo>
                <a:cubicBezTo>
                  <a:pt x="35799" y="3169699"/>
                  <a:pt x="40301" y="3173240"/>
                  <a:pt x="45100" y="3176339"/>
                </a:cubicBezTo>
                <a:cubicBezTo>
                  <a:pt x="48853" y="3178299"/>
                  <a:pt x="52701" y="3180062"/>
                  <a:pt x="56632" y="3181624"/>
                </a:cubicBezTo>
                <a:lnTo>
                  <a:pt x="71046" y="3186909"/>
                </a:lnTo>
                <a:lnTo>
                  <a:pt x="83538" y="3186909"/>
                </a:lnTo>
                <a:lnTo>
                  <a:pt x="94108" y="3195557"/>
                </a:lnTo>
                <a:lnTo>
                  <a:pt x="100835" y="3195557"/>
                </a:lnTo>
                <a:lnTo>
                  <a:pt x="107081" y="3195557"/>
                </a:lnTo>
                <a:cubicBezTo>
                  <a:pt x="115883" y="3194731"/>
                  <a:pt x="124488" y="3192458"/>
                  <a:pt x="132546" y="3188831"/>
                </a:cubicBezTo>
                <a:lnTo>
                  <a:pt x="1464405" y="2603139"/>
                </a:lnTo>
                <a:lnTo>
                  <a:pt x="2794343" y="3187389"/>
                </a:lnTo>
                <a:cubicBezTo>
                  <a:pt x="2806408" y="3192886"/>
                  <a:pt x="2819525" y="3195673"/>
                  <a:pt x="2832781" y="3195557"/>
                </a:cubicBezTo>
                <a:lnTo>
                  <a:pt x="2832781" y="3195557"/>
                </a:lnTo>
                <a:cubicBezTo>
                  <a:pt x="2840738" y="3195413"/>
                  <a:pt x="2848646" y="3194284"/>
                  <a:pt x="2856324" y="3192194"/>
                </a:cubicBezTo>
                <a:lnTo>
                  <a:pt x="2863050" y="3192194"/>
                </a:lnTo>
                <a:cubicBezTo>
                  <a:pt x="2869152" y="3189878"/>
                  <a:pt x="2875096" y="3187149"/>
                  <a:pt x="2880828" y="3184026"/>
                </a:cubicBezTo>
                <a:lnTo>
                  <a:pt x="2885152" y="3181143"/>
                </a:lnTo>
                <a:cubicBezTo>
                  <a:pt x="2891437" y="3177184"/>
                  <a:pt x="2897240" y="3172509"/>
                  <a:pt x="2902449" y="3167210"/>
                </a:cubicBezTo>
                <a:lnTo>
                  <a:pt x="2902449" y="3167210"/>
                </a:lnTo>
                <a:cubicBezTo>
                  <a:pt x="2906196" y="3162516"/>
                  <a:pt x="2909569" y="3157533"/>
                  <a:pt x="2912539" y="3152315"/>
                </a:cubicBezTo>
                <a:cubicBezTo>
                  <a:pt x="2914633" y="3149221"/>
                  <a:pt x="2916560" y="3146012"/>
                  <a:pt x="2918304" y="3142706"/>
                </a:cubicBezTo>
                <a:cubicBezTo>
                  <a:pt x="2918304" y="3142706"/>
                  <a:pt x="2918304" y="3142706"/>
                  <a:pt x="2918304" y="3142706"/>
                </a:cubicBezTo>
                <a:cubicBezTo>
                  <a:pt x="2921552" y="3135350"/>
                  <a:pt x="2923815" y="3127595"/>
                  <a:pt x="2925031" y="3119643"/>
                </a:cubicBezTo>
                <a:cubicBezTo>
                  <a:pt x="2925031" y="3119643"/>
                  <a:pt x="2925031" y="3116280"/>
                  <a:pt x="2925031" y="3114358"/>
                </a:cubicBezTo>
                <a:cubicBezTo>
                  <a:pt x="2928048" y="3105061"/>
                  <a:pt x="2929350" y="3095293"/>
                  <a:pt x="2928875" y="3085530"/>
                </a:cubicBezTo>
                <a:close/>
                <a:moveTo>
                  <a:pt x="2112078" y="1905979"/>
                </a:moveTo>
                <a:lnTo>
                  <a:pt x="1626804" y="1577819"/>
                </a:lnTo>
                <a:lnTo>
                  <a:pt x="1860792" y="1417823"/>
                </a:lnTo>
                <a:close/>
                <a:moveTo>
                  <a:pt x="1463445" y="643307"/>
                </a:moveTo>
                <a:lnTo>
                  <a:pt x="1772386" y="1244373"/>
                </a:lnTo>
                <a:lnTo>
                  <a:pt x="1456237" y="1462026"/>
                </a:lnTo>
                <a:lnTo>
                  <a:pt x="1167956" y="1269838"/>
                </a:lnTo>
                <a:cubicBezTo>
                  <a:pt x="1161700" y="1265476"/>
                  <a:pt x="1154921" y="1261925"/>
                  <a:pt x="1147776" y="1259268"/>
                </a:cubicBezTo>
                <a:close/>
                <a:moveTo>
                  <a:pt x="1060812" y="1426951"/>
                </a:moveTo>
                <a:lnTo>
                  <a:pt x="1286152" y="1579260"/>
                </a:lnTo>
                <a:lnTo>
                  <a:pt x="814812" y="1902616"/>
                </a:lnTo>
                <a:close/>
                <a:moveTo>
                  <a:pt x="303112" y="2902952"/>
                </a:moveTo>
                <a:lnTo>
                  <a:pt x="642323" y="2241827"/>
                </a:lnTo>
                <a:lnTo>
                  <a:pt x="1225132" y="2497917"/>
                </a:lnTo>
                <a:close/>
                <a:moveTo>
                  <a:pt x="840757" y="2119307"/>
                </a:moveTo>
                <a:lnTo>
                  <a:pt x="1457198" y="1695053"/>
                </a:lnTo>
                <a:lnTo>
                  <a:pt x="2085652" y="2120268"/>
                </a:lnTo>
                <a:lnTo>
                  <a:pt x="1464405" y="2393175"/>
                </a:lnTo>
                <a:close/>
                <a:moveTo>
                  <a:pt x="2474351" y="2837128"/>
                </a:moveTo>
                <a:lnTo>
                  <a:pt x="1703199" y="2498397"/>
                </a:lnTo>
                <a:lnTo>
                  <a:pt x="2285046" y="2242788"/>
                </a:lnTo>
                <a:lnTo>
                  <a:pt x="2623777" y="2902471"/>
                </a:lnTo>
                <a:close/>
              </a:path>
            </a:pathLst>
          </a:custGeom>
          <a:solidFill>
            <a:srgbClr val="00AAF4"/>
          </a:solidFill>
          <a:ln w="480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46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repeatCount="indefinite" fill="hold" grpId="0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2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0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1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3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15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6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7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9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0" presetID="32" presetClass="emph" presetSubtype="0" repeatCount="indefinite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Rot by="120000">
                                      <p:cBhvr>
                                        <p:cTn id="21" dur="7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2" dur="1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3" dur="15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15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5" dur="15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282784" y="270713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746622" y="-51602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0360732" y="224619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990945" y="4886855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0103119" y="968112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3112909" y="623418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401755" y="3458506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233391" y="6144740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6552299" y="4717214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RADIOS TUNE TO SPECIFIC CHANNEL FREQUENCIES, DOCSIS DEVICES WORK IN A SIMILAR WAY.</a:t>
            </a:r>
          </a:p>
        </p:txBody>
      </p:sp>
      <p:pic>
        <p:nvPicPr>
          <p:cNvPr id="35" name="Graphic 34" descr="Radio">
            <a:extLst>
              <a:ext uri="{FF2B5EF4-FFF2-40B4-BE49-F238E27FC236}">
                <a16:creationId xmlns:a16="http://schemas.microsoft.com/office/drawing/2014/main" id="{E2F13442-7B17-423F-92C7-9626B17EFF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62168" y="1433750"/>
            <a:ext cx="4972346" cy="4972346"/>
          </a:xfrm>
          <a:prstGeom prst="rect">
            <a:avLst/>
          </a:prstGeom>
        </p:spPr>
      </p:pic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00C08E66-1232-4208-97AC-BF04111C7F02}"/>
              </a:ext>
            </a:extLst>
          </p:cNvPr>
          <p:cNvCxnSpPr>
            <a:cxnSpLocks/>
          </p:cNvCxnSpPr>
          <p:nvPr/>
        </p:nvCxnSpPr>
        <p:spPr>
          <a:xfrm>
            <a:off x="7191912" y="3794107"/>
            <a:ext cx="3314700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Isosceles Triangle 36">
            <a:extLst>
              <a:ext uri="{FF2B5EF4-FFF2-40B4-BE49-F238E27FC236}">
                <a16:creationId xmlns:a16="http://schemas.microsoft.com/office/drawing/2014/main" id="{3F6C98B7-A8B8-4BD0-ADB2-DB4FC4ADAE9B}"/>
              </a:ext>
            </a:extLst>
          </p:cNvPr>
          <p:cNvSpPr/>
          <p:nvPr/>
        </p:nvSpPr>
        <p:spPr>
          <a:xfrm>
            <a:off x="7260493" y="3834669"/>
            <a:ext cx="45719" cy="298938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Wireless router">
            <a:extLst>
              <a:ext uri="{FF2B5EF4-FFF2-40B4-BE49-F238E27FC236}">
                <a16:creationId xmlns:a16="http://schemas.microsoft.com/office/drawing/2014/main" id="{B73F59DD-F078-4C3C-A3FE-5D4CC28443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1653" y="1687680"/>
            <a:ext cx="4891853" cy="48918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A775A0BD-8CA3-45CD-8656-BFAEF19B214F}"/>
              </a:ext>
            </a:extLst>
          </p:cNvPr>
          <p:cNvSpPr/>
          <p:nvPr/>
        </p:nvSpPr>
        <p:spPr>
          <a:xfrm>
            <a:off x="2438400" y="5190810"/>
            <a:ext cx="304800" cy="3048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5081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0.24635 0.0002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318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1" dur="250" autoRev="1" fill="remove"/>
                                        <p:tgtEl>
                                          <p:spTgt spid="39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5AF51838-5572-4F23-8028-85435772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47810" y="-4843383"/>
            <a:ext cx="15187935" cy="15187935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D3A6074-BEE6-4F44-BE1D-45E1E2F3C143}"/>
              </a:ext>
            </a:extLst>
          </p:cNvPr>
          <p:cNvSpPr/>
          <p:nvPr/>
        </p:nvSpPr>
        <p:spPr>
          <a:xfrm>
            <a:off x="5046933" y="6102991"/>
            <a:ext cx="946325" cy="946325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008986" y="668961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784214" y="276592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066788" y="-6562165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65958" y="571709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1805318" y="-78856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395869" y="622170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558572" y="71768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4104274" y="91047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4161084" y="767069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938995" y="3796162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4714997" y="867597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7047696" y="503969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Analog signal is then converted to it’s digital counterpart.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CB9E13-6081-495A-8432-836EC9B94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96214871"/>
              </p:ext>
            </p:extLst>
          </p:nvPr>
        </p:nvGraphicFramePr>
        <p:xfrm>
          <a:off x="6258865" y="1509505"/>
          <a:ext cx="5602544" cy="40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F48270-F0F0-4E34-B3B3-A35891B8F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617621"/>
              </p:ext>
            </p:extLst>
          </p:nvPr>
        </p:nvGraphicFramePr>
        <p:xfrm>
          <a:off x="231414" y="2167485"/>
          <a:ext cx="5491058" cy="318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8D8F2-E310-4284-8730-8BD70849A0E8}"/>
              </a:ext>
            </a:extLst>
          </p:cNvPr>
          <p:cNvSpPr txBox="1"/>
          <p:nvPr/>
        </p:nvSpPr>
        <p:spPr>
          <a:xfrm>
            <a:off x="691098" y="54819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D258"/>
                </a:solidFill>
              </a:rPr>
              <a:t>ANALOG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288F1-1F04-4825-BA49-87BA2B33F69F}"/>
              </a:ext>
            </a:extLst>
          </p:cNvPr>
          <p:cNvSpPr txBox="1"/>
          <p:nvPr/>
        </p:nvSpPr>
        <p:spPr>
          <a:xfrm>
            <a:off x="7357183" y="55388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AAF4"/>
                </a:solidFill>
              </a:rPr>
              <a:t>DIGITAL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63F8A63-5E2D-48C0-A96F-46B1002D7762}"/>
              </a:ext>
            </a:extLst>
          </p:cNvPr>
          <p:cNvSpPr/>
          <p:nvPr/>
        </p:nvSpPr>
        <p:spPr>
          <a:xfrm rot="5400000">
            <a:off x="5277138" y="3434592"/>
            <a:ext cx="1434829" cy="647768"/>
          </a:xfrm>
          <a:prstGeom prst="triangle">
            <a:avLst/>
          </a:prstGeom>
          <a:solidFill>
            <a:srgbClr val="02D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6871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Graphic 40" descr="Wireless router">
            <a:extLst>
              <a:ext uri="{FF2B5EF4-FFF2-40B4-BE49-F238E27FC236}">
                <a16:creationId xmlns:a16="http://schemas.microsoft.com/office/drawing/2014/main" id="{5AF51838-5572-4F23-8028-85435772CA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447810" y="-4843383"/>
            <a:ext cx="15187935" cy="15187935"/>
          </a:xfrm>
          <a:prstGeom prst="rect">
            <a:avLst/>
          </a:prstGeom>
        </p:spPr>
      </p:pic>
      <p:sp>
        <p:nvSpPr>
          <p:cNvPr id="42" name="Oval 41">
            <a:extLst>
              <a:ext uri="{FF2B5EF4-FFF2-40B4-BE49-F238E27FC236}">
                <a16:creationId xmlns:a16="http://schemas.microsoft.com/office/drawing/2014/main" id="{2D3A6074-BEE6-4F44-BE1D-45E1E2F3C143}"/>
              </a:ext>
            </a:extLst>
          </p:cNvPr>
          <p:cNvSpPr/>
          <p:nvPr/>
        </p:nvSpPr>
        <p:spPr>
          <a:xfrm>
            <a:off x="5046933" y="6102991"/>
            <a:ext cx="946325" cy="946325"/>
          </a:xfrm>
          <a:prstGeom prst="ellipse">
            <a:avLst/>
          </a:prstGeom>
          <a:solidFill>
            <a:srgbClr val="000000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0" y="0"/>
            <a:ext cx="12152048" cy="6870080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008986" y="668961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784214" y="276592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066788" y="-6562165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65958" y="571709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11805318" y="-78856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395869" y="622170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2232542" y="-2314978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3552868" y="76881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558572" y="71768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2750726" y="348985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0455439" y="3118658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4104274" y="91047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4161084" y="7670694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938995" y="3796162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4714997" y="867597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0023975" y="-51602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2107043" y="-346302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7047696" y="503969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590088" y="184545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6987292" y="2765921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4913DDF-0257-4A1A-B169-D5DBBF714A79}"/>
              </a:ext>
            </a:extLst>
          </p:cNvPr>
          <p:cNvSpPr txBox="1"/>
          <p:nvPr/>
        </p:nvSpPr>
        <p:spPr>
          <a:xfrm>
            <a:off x="310879" y="-75754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BROADCASTING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33CDBF7-4567-46F1-A79D-2DF749C53744}"/>
              </a:ext>
            </a:extLst>
          </p:cNvPr>
          <p:cNvSpPr txBox="1"/>
          <p:nvPr/>
        </p:nvSpPr>
        <p:spPr>
          <a:xfrm>
            <a:off x="442147" y="910530"/>
            <a:ext cx="115901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A bad signal means poor conversion</a:t>
            </a:r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5CB9E13-6081-495A-8432-836EC9B943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66587403"/>
              </p:ext>
            </p:extLst>
          </p:nvPr>
        </p:nvGraphicFramePr>
        <p:xfrm>
          <a:off x="6258865" y="1509505"/>
          <a:ext cx="5602544" cy="40787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8" name="Chart 7">
            <a:extLst>
              <a:ext uri="{FF2B5EF4-FFF2-40B4-BE49-F238E27FC236}">
                <a16:creationId xmlns:a16="http://schemas.microsoft.com/office/drawing/2014/main" id="{00F48270-F0F0-4E34-B3B3-A35891B8FCA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5934528"/>
              </p:ext>
            </p:extLst>
          </p:nvPr>
        </p:nvGraphicFramePr>
        <p:xfrm>
          <a:off x="231414" y="2167485"/>
          <a:ext cx="5491058" cy="318198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8E28D8F2-E310-4284-8730-8BD70849A0E8}"/>
              </a:ext>
            </a:extLst>
          </p:cNvPr>
          <p:cNvSpPr txBox="1"/>
          <p:nvPr/>
        </p:nvSpPr>
        <p:spPr>
          <a:xfrm>
            <a:off x="691098" y="54819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D258"/>
                </a:solidFill>
              </a:rPr>
              <a:t>ANALOG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C4288F1-1F04-4825-BA49-87BA2B33F69F}"/>
              </a:ext>
            </a:extLst>
          </p:cNvPr>
          <p:cNvSpPr txBox="1"/>
          <p:nvPr/>
        </p:nvSpPr>
        <p:spPr>
          <a:xfrm>
            <a:off x="7357183" y="5538839"/>
            <a:ext cx="39331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>
                <a:solidFill>
                  <a:srgbClr val="00AAF4"/>
                </a:solidFill>
              </a:rPr>
              <a:t>DIGITAL</a:t>
            </a:r>
          </a:p>
        </p:txBody>
      </p:sp>
      <p:sp>
        <p:nvSpPr>
          <p:cNvPr id="31" name="Isosceles Triangle 30">
            <a:extLst>
              <a:ext uri="{FF2B5EF4-FFF2-40B4-BE49-F238E27FC236}">
                <a16:creationId xmlns:a16="http://schemas.microsoft.com/office/drawing/2014/main" id="{463F8A63-5E2D-48C0-A96F-46B1002D7762}"/>
              </a:ext>
            </a:extLst>
          </p:cNvPr>
          <p:cNvSpPr/>
          <p:nvPr/>
        </p:nvSpPr>
        <p:spPr>
          <a:xfrm rot="5400000">
            <a:off x="5277138" y="3434592"/>
            <a:ext cx="1434829" cy="647768"/>
          </a:xfrm>
          <a:prstGeom prst="triangle">
            <a:avLst/>
          </a:prstGeom>
          <a:solidFill>
            <a:srgbClr val="02D0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38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4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975822" y="-354058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89915" y="0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PHYSICAL PLANT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FECDCFF1-1D02-4155-A29B-67C50927F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flipH="1">
            <a:off x="1269887" y="3115056"/>
            <a:ext cx="1966553" cy="1966553"/>
          </a:xfrm>
          <a:prstGeom prst="rect">
            <a:avLst/>
          </a:prstGeom>
        </p:spPr>
      </p:pic>
      <p:pic>
        <p:nvPicPr>
          <p:cNvPr id="50" name="Graphic 49">
            <a:extLst>
              <a:ext uri="{FF2B5EF4-FFF2-40B4-BE49-F238E27FC236}">
                <a16:creationId xmlns:a16="http://schemas.microsoft.com/office/drawing/2014/main" id="{82DCDC52-5260-4337-B435-85DE79B49F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352" y="2865417"/>
            <a:ext cx="2240280" cy="2240280"/>
          </a:xfrm>
          <a:prstGeom prst="rect">
            <a:avLst/>
          </a:prstGeom>
        </p:spPr>
      </p:pic>
      <p:grpSp>
        <p:nvGrpSpPr>
          <p:cNvPr id="51" name="Group 50">
            <a:extLst>
              <a:ext uri="{FF2B5EF4-FFF2-40B4-BE49-F238E27FC236}">
                <a16:creationId xmlns:a16="http://schemas.microsoft.com/office/drawing/2014/main" id="{48FDCABD-C934-4BA6-8B3B-8BAF9EFB358D}"/>
              </a:ext>
            </a:extLst>
          </p:cNvPr>
          <p:cNvGrpSpPr/>
          <p:nvPr/>
        </p:nvGrpSpPr>
        <p:grpSpPr>
          <a:xfrm>
            <a:off x="7040878" y="3643521"/>
            <a:ext cx="2328672" cy="1709927"/>
            <a:chOff x="2310382" y="3643521"/>
            <a:chExt cx="2328672" cy="1709927"/>
          </a:xfrm>
        </p:grpSpPr>
        <p:pic>
          <p:nvPicPr>
            <p:cNvPr id="53" name="Graphic 52" descr="House">
              <a:extLst>
                <a:ext uri="{FF2B5EF4-FFF2-40B4-BE49-F238E27FC236}">
                  <a16:creationId xmlns:a16="http://schemas.microsoft.com/office/drawing/2014/main" id="{8DC41919-9DB3-433E-B267-31EAF5B2A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310382" y="4215383"/>
              <a:ext cx="1018033" cy="1018033"/>
            </a:xfrm>
            <a:prstGeom prst="rect">
              <a:avLst/>
            </a:prstGeom>
          </p:spPr>
        </p:pic>
        <p:pic>
          <p:nvPicPr>
            <p:cNvPr id="54" name="Graphic 53" descr="House">
              <a:extLst>
                <a:ext uri="{FF2B5EF4-FFF2-40B4-BE49-F238E27FC236}">
                  <a16:creationId xmlns:a16="http://schemas.microsoft.com/office/drawing/2014/main" id="{1B57314B-C196-4393-961E-D1038A6348D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3499103" y="4093465"/>
              <a:ext cx="1139951" cy="1139951"/>
            </a:xfrm>
            <a:prstGeom prst="rect">
              <a:avLst/>
            </a:prstGeom>
          </p:spPr>
        </p:pic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BA6357CC-9AB3-40E0-B9FA-E2BB27AD21A5}"/>
                </a:ext>
              </a:extLst>
            </p:cNvPr>
            <p:cNvGrpSpPr/>
            <p:nvPr/>
          </p:nvGrpSpPr>
          <p:grpSpPr>
            <a:xfrm>
              <a:off x="2370672" y="3643521"/>
              <a:ext cx="1709927" cy="1709927"/>
              <a:chOff x="2370672" y="3643521"/>
              <a:chExt cx="1709927" cy="1709927"/>
            </a:xfrm>
          </p:grpSpPr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8A78D051-6021-4B22-B3FF-2F288F28A5BE}"/>
                  </a:ext>
                </a:extLst>
              </p:cNvPr>
              <p:cNvSpPr/>
              <p:nvPr/>
            </p:nvSpPr>
            <p:spPr>
              <a:xfrm>
                <a:off x="2731008" y="4632964"/>
                <a:ext cx="938783" cy="45566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pic>
            <p:nvPicPr>
              <p:cNvPr id="83" name="Graphic 82" descr="House">
                <a:extLst>
                  <a:ext uri="{FF2B5EF4-FFF2-40B4-BE49-F238E27FC236}">
                    <a16:creationId xmlns:a16="http://schemas.microsoft.com/office/drawing/2014/main" id="{311E8D26-6781-4935-B818-E3B476608BD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/>
              </a:stretch>
            </p:blipFill>
            <p:spPr>
              <a:xfrm>
                <a:off x="2370672" y="3643521"/>
                <a:ext cx="1709927" cy="1709927"/>
              </a:xfrm>
              <a:prstGeom prst="rect">
                <a:avLst/>
              </a:prstGeom>
            </p:spPr>
          </p:pic>
        </p:grpSp>
      </p:grpSp>
      <p:pic>
        <p:nvPicPr>
          <p:cNvPr id="84" name="Graphic 83" descr="House">
            <a:extLst>
              <a:ext uri="{FF2B5EF4-FFF2-40B4-BE49-F238E27FC236}">
                <a16:creationId xmlns:a16="http://schemas.microsoft.com/office/drawing/2014/main" id="{EFD04951-AC46-47A8-9121-C699066699F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21920" y="3435096"/>
            <a:ext cx="1895856" cy="1895856"/>
          </a:xfrm>
          <a:prstGeom prst="rect">
            <a:avLst/>
          </a:prstGeom>
        </p:spPr>
      </p:pic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BCF6D588-E9DC-449C-AF02-8950CDA5CEFF}"/>
              </a:ext>
            </a:extLst>
          </p:cNvPr>
          <p:cNvCxnSpPr>
            <a:cxnSpLocks/>
          </p:cNvCxnSpPr>
          <p:nvPr/>
        </p:nvCxnSpPr>
        <p:spPr>
          <a:xfrm>
            <a:off x="-115824" y="5129784"/>
            <a:ext cx="12307824" cy="0"/>
          </a:xfrm>
          <a:prstGeom prst="line">
            <a:avLst/>
          </a:prstGeom>
          <a:ln w="7620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Graphic 86" descr="Streetlight">
            <a:extLst>
              <a:ext uri="{FF2B5EF4-FFF2-40B4-BE49-F238E27FC236}">
                <a16:creationId xmlns:a16="http://schemas.microsoft.com/office/drawing/2014/main" id="{649AF2A1-4F8F-4987-AC02-ACEE6B6F07C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47457" y="3700272"/>
            <a:ext cx="1510284" cy="1510284"/>
          </a:xfrm>
          <a:prstGeom prst="rect">
            <a:avLst/>
          </a:prstGeom>
        </p:spPr>
      </p:pic>
      <p:grpSp>
        <p:nvGrpSpPr>
          <p:cNvPr id="88" name="Group 87">
            <a:extLst>
              <a:ext uri="{FF2B5EF4-FFF2-40B4-BE49-F238E27FC236}">
                <a16:creationId xmlns:a16="http://schemas.microsoft.com/office/drawing/2014/main" id="{08C7BAD2-B9CB-4F59-82B6-BD435CD1226D}"/>
              </a:ext>
            </a:extLst>
          </p:cNvPr>
          <p:cNvGrpSpPr/>
          <p:nvPr/>
        </p:nvGrpSpPr>
        <p:grpSpPr>
          <a:xfrm>
            <a:off x="3071067" y="4943856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89" name="Graphic 88">
              <a:extLst>
                <a:ext uri="{FF2B5EF4-FFF2-40B4-BE49-F238E27FC236}">
                  <a16:creationId xmlns:a16="http://schemas.microsoft.com/office/drawing/2014/main" id="{C82AB873-16B0-4688-99B1-EE7723C472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0" name="Graphic 89">
              <a:extLst>
                <a:ext uri="{FF2B5EF4-FFF2-40B4-BE49-F238E27FC236}">
                  <a16:creationId xmlns:a16="http://schemas.microsoft.com/office/drawing/2014/main" id="{00FE114D-CD7F-4C3D-8A31-8ED2A5AC84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BD52063F-05C7-42FE-92DF-896D7FA62042}"/>
              </a:ext>
            </a:extLst>
          </p:cNvPr>
          <p:cNvGrpSpPr/>
          <p:nvPr/>
        </p:nvGrpSpPr>
        <p:grpSpPr>
          <a:xfrm>
            <a:off x="2344556" y="4943856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2" name="Graphic 91">
              <a:extLst>
                <a:ext uri="{FF2B5EF4-FFF2-40B4-BE49-F238E27FC236}">
                  <a16:creationId xmlns:a16="http://schemas.microsoft.com/office/drawing/2014/main" id="{F3B43A26-A1A5-40A4-B494-8AA9E19E5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3" name="Graphic 92">
              <a:extLst>
                <a:ext uri="{FF2B5EF4-FFF2-40B4-BE49-F238E27FC236}">
                  <a16:creationId xmlns:a16="http://schemas.microsoft.com/office/drawing/2014/main" id="{F5B6A6E2-43D3-488A-9BC1-E39D5ACDD4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5BF7BB6C-534B-4237-8C9C-323E42E66629}"/>
              </a:ext>
            </a:extLst>
          </p:cNvPr>
          <p:cNvGrpSpPr/>
          <p:nvPr/>
        </p:nvGrpSpPr>
        <p:grpSpPr>
          <a:xfrm>
            <a:off x="1609951" y="4940808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5" name="Graphic 94">
              <a:extLst>
                <a:ext uri="{FF2B5EF4-FFF2-40B4-BE49-F238E27FC236}">
                  <a16:creationId xmlns:a16="http://schemas.microsoft.com/office/drawing/2014/main" id="{D9BEB808-382E-4FB9-ADB1-0EA0DF677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6" name="Graphic 95">
              <a:extLst>
                <a:ext uri="{FF2B5EF4-FFF2-40B4-BE49-F238E27FC236}">
                  <a16:creationId xmlns:a16="http://schemas.microsoft.com/office/drawing/2014/main" id="{F4502D66-23A5-4382-A936-8AA75E8E5F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CC64FFFA-E936-4389-B308-2BB36B5EDCEA}"/>
              </a:ext>
            </a:extLst>
          </p:cNvPr>
          <p:cNvGrpSpPr/>
          <p:nvPr/>
        </p:nvGrpSpPr>
        <p:grpSpPr>
          <a:xfrm>
            <a:off x="-98764" y="4940808"/>
            <a:ext cx="725812" cy="266700"/>
            <a:chOff x="3071067" y="4847650"/>
            <a:chExt cx="725812" cy="362906"/>
          </a:xfrm>
          <a:solidFill>
            <a:srgbClr val="00AAF4"/>
          </a:solidFill>
        </p:grpSpPr>
        <p:pic>
          <p:nvPicPr>
            <p:cNvPr id="98" name="Graphic 97">
              <a:extLst>
                <a:ext uri="{FF2B5EF4-FFF2-40B4-BE49-F238E27FC236}">
                  <a16:creationId xmlns:a16="http://schemas.microsoft.com/office/drawing/2014/main" id="{DBEECE88-0E2F-4B95-986D-3B8AFE59B8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433973" y="4847650"/>
              <a:ext cx="362906" cy="362906"/>
            </a:xfrm>
            <a:prstGeom prst="rect">
              <a:avLst/>
            </a:prstGeom>
          </p:spPr>
        </p:pic>
        <p:pic>
          <p:nvPicPr>
            <p:cNvPr id="99" name="Graphic 98">
              <a:extLst>
                <a:ext uri="{FF2B5EF4-FFF2-40B4-BE49-F238E27FC236}">
                  <a16:creationId xmlns:a16="http://schemas.microsoft.com/office/drawing/2014/main" id="{E525265E-6FAC-4802-9285-8C7C91C28A0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3071067" y="4847650"/>
              <a:ext cx="362906" cy="362906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52FECF05-FBA7-4A13-8607-7CCF6BCFB375}"/>
              </a:ext>
            </a:extLst>
          </p:cNvPr>
          <p:cNvGrpSpPr/>
          <p:nvPr/>
        </p:nvGrpSpPr>
        <p:grpSpPr>
          <a:xfrm>
            <a:off x="5413624" y="2122641"/>
            <a:ext cx="1572386" cy="3041759"/>
            <a:chOff x="5123543" y="1554537"/>
            <a:chExt cx="1901735" cy="367887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0753E76-184D-48D6-86BB-653EDA9A6726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E7AF54B-6170-4AAA-83A2-1E8AB1AEE954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3" name="Rectangle: Rounded Corners 112">
              <a:extLst>
                <a:ext uri="{FF2B5EF4-FFF2-40B4-BE49-F238E27FC236}">
                  <a16:creationId xmlns:a16="http://schemas.microsoft.com/office/drawing/2014/main" id="{4FE8ADBF-DF1A-473D-BB56-D1389EFA1E33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: Rounded Corners 31">
              <a:extLst>
                <a:ext uri="{FF2B5EF4-FFF2-40B4-BE49-F238E27FC236}">
                  <a16:creationId xmlns:a16="http://schemas.microsoft.com/office/drawing/2014/main" id="{FB8F62AB-BB6D-4845-B56C-E19FF1791E11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5541B753-4ACF-4454-B516-B85532B2BCB2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CFE97C33-932C-4C0A-ADAA-B08EC5E08699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" name="Rectangle: Rounded Corners 115">
              <a:extLst>
                <a:ext uri="{FF2B5EF4-FFF2-40B4-BE49-F238E27FC236}">
                  <a16:creationId xmlns:a16="http://schemas.microsoft.com/office/drawing/2014/main" id="{12BA3EB0-A357-4C61-8C81-DF1D53FD631F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02C1B2A2-C23F-42F8-9250-3CE31F0B660C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A1A86DE2-A0FE-4336-9A0D-65039A547A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8" name="Group 117">
            <a:extLst>
              <a:ext uri="{FF2B5EF4-FFF2-40B4-BE49-F238E27FC236}">
                <a16:creationId xmlns:a16="http://schemas.microsoft.com/office/drawing/2014/main" id="{D9C07C33-C215-487F-AF6B-B3864D8EBB38}"/>
              </a:ext>
            </a:extLst>
          </p:cNvPr>
          <p:cNvGrpSpPr/>
          <p:nvPr/>
        </p:nvGrpSpPr>
        <p:grpSpPr>
          <a:xfrm>
            <a:off x="9717566" y="2070441"/>
            <a:ext cx="1572386" cy="3041759"/>
            <a:chOff x="5123543" y="1554537"/>
            <a:chExt cx="1901735" cy="3678879"/>
          </a:xfrm>
        </p:grpSpPr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707E33FE-9343-49AE-9C67-8DBF0FD11F7D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10C644A1-35E5-4D84-A031-EBFF9255ECED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1" name="Rectangle: Rounded Corners 120">
              <a:extLst>
                <a:ext uri="{FF2B5EF4-FFF2-40B4-BE49-F238E27FC236}">
                  <a16:creationId xmlns:a16="http://schemas.microsoft.com/office/drawing/2014/main" id="{D1A8A812-1A3D-493F-9964-5EF1039504EF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2" name="Rectangle: Rounded Corners 121">
              <a:extLst>
                <a:ext uri="{FF2B5EF4-FFF2-40B4-BE49-F238E27FC236}">
                  <a16:creationId xmlns:a16="http://schemas.microsoft.com/office/drawing/2014/main" id="{FD630284-6C2C-4BD8-9138-5C2C71CA9691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3" name="Rectangle: Rounded Corners 122">
              <a:extLst>
                <a:ext uri="{FF2B5EF4-FFF2-40B4-BE49-F238E27FC236}">
                  <a16:creationId xmlns:a16="http://schemas.microsoft.com/office/drawing/2014/main" id="{EDF2FAAB-3609-4030-BAC6-6D829929247D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4" name="Rectangle: Rounded Corners 123">
              <a:extLst>
                <a:ext uri="{FF2B5EF4-FFF2-40B4-BE49-F238E27FC236}">
                  <a16:creationId xmlns:a16="http://schemas.microsoft.com/office/drawing/2014/main" id="{3A4A9399-F74E-4584-9786-F5063D2A71F2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5" name="Rectangle: Rounded Corners 124">
              <a:extLst>
                <a:ext uri="{FF2B5EF4-FFF2-40B4-BE49-F238E27FC236}">
                  <a16:creationId xmlns:a16="http://schemas.microsoft.com/office/drawing/2014/main" id="{CB58BA2B-14AE-4FF2-AA77-6AD5CCC303CE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6" name="Straight Connector 125">
              <a:extLst>
                <a:ext uri="{FF2B5EF4-FFF2-40B4-BE49-F238E27FC236}">
                  <a16:creationId xmlns:a16="http://schemas.microsoft.com/office/drawing/2014/main" id="{4183A3EC-B986-421A-AD42-9390ED8DEC4B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>
              <a:extLst>
                <a:ext uri="{FF2B5EF4-FFF2-40B4-BE49-F238E27FC236}">
                  <a16:creationId xmlns:a16="http://schemas.microsoft.com/office/drawing/2014/main" id="{B397246D-4507-4F4D-99CF-005B97E070C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624AA778-9EE5-4EDC-AC18-E16C47CE764F}"/>
              </a:ext>
            </a:extLst>
          </p:cNvPr>
          <p:cNvGrpSpPr/>
          <p:nvPr/>
        </p:nvGrpSpPr>
        <p:grpSpPr>
          <a:xfrm>
            <a:off x="13814676" y="2135166"/>
            <a:ext cx="1572386" cy="3041759"/>
            <a:chOff x="5123543" y="1554537"/>
            <a:chExt cx="1901735" cy="3678879"/>
          </a:xfrm>
        </p:grpSpPr>
        <p:sp>
          <p:nvSpPr>
            <p:cNvPr id="129" name="Rectangle: Rounded Corners 128">
              <a:extLst>
                <a:ext uri="{FF2B5EF4-FFF2-40B4-BE49-F238E27FC236}">
                  <a16:creationId xmlns:a16="http://schemas.microsoft.com/office/drawing/2014/main" id="{D4E55269-5CC3-4305-A762-5A59DE83DDD4}"/>
                </a:ext>
              </a:extLst>
            </p:cNvPr>
            <p:cNvSpPr/>
            <p:nvPr/>
          </p:nvSpPr>
          <p:spPr>
            <a:xfrm>
              <a:off x="5963667" y="1584047"/>
              <a:ext cx="235668" cy="3649369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0" name="Rectangle: Rounded Corners 129">
              <a:extLst>
                <a:ext uri="{FF2B5EF4-FFF2-40B4-BE49-F238E27FC236}">
                  <a16:creationId xmlns:a16="http://schemas.microsoft.com/office/drawing/2014/main" id="{053F608F-2FC0-47F1-B6AA-5D73F9A0D04A}"/>
                </a:ext>
              </a:extLst>
            </p:cNvPr>
            <p:cNvSpPr/>
            <p:nvPr/>
          </p:nvSpPr>
          <p:spPr>
            <a:xfrm>
              <a:off x="5123543" y="1650492"/>
              <a:ext cx="1901735" cy="206352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1" name="Rectangle: Rounded Corners 130">
              <a:extLst>
                <a:ext uri="{FF2B5EF4-FFF2-40B4-BE49-F238E27FC236}">
                  <a16:creationId xmlns:a16="http://schemas.microsoft.com/office/drawing/2014/main" id="{F213C637-46EB-4692-BF48-B0C9D05908E3}"/>
                </a:ext>
              </a:extLst>
            </p:cNvPr>
            <p:cNvSpPr/>
            <p:nvPr/>
          </p:nvSpPr>
          <p:spPr>
            <a:xfrm>
              <a:off x="5191615" y="2244413"/>
              <a:ext cx="1739700" cy="188770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2" name="Rectangle: Rounded Corners 131">
              <a:extLst>
                <a:ext uri="{FF2B5EF4-FFF2-40B4-BE49-F238E27FC236}">
                  <a16:creationId xmlns:a16="http://schemas.microsoft.com/office/drawing/2014/main" id="{E2B7D1BD-005F-4D11-89F5-772B4B5B0043}"/>
                </a:ext>
              </a:extLst>
            </p:cNvPr>
            <p:cNvSpPr/>
            <p:nvPr/>
          </p:nvSpPr>
          <p:spPr>
            <a:xfrm>
              <a:off x="5208339" y="1554537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70E4BAB9-3414-40CD-9C38-B02197FC98FE}"/>
                </a:ext>
              </a:extLst>
            </p:cNvPr>
            <p:cNvSpPr/>
            <p:nvPr/>
          </p:nvSpPr>
          <p:spPr>
            <a:xfrm>
              <a:off x="6681281" y="1561296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05F7FD08-9F5E-41B1-B310-9EE47081F1BC}"/>
                </a:ext>
              </a:extLst>
            </p:cNvPr>
            <p:cNvSpPr/>
            <p:nvPr/>
          </p:nvSpPr>
          <p:spPr>
            <a:xfrm>
              <a:off x="5391387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69000F50-897C-4941-AA11-2D97F176B7C9}"/>
                </a:ext>
              </a:extLst>
            </p:cNvPr>
            <p:cNvSpPr/>
            <p:nvPr/>
          </p:nvSpPr>
          <p:spPr>
            <a:xfrm>
              <a:off x="6437721" y="2154545"/>
              <a:ext cx="286671" cy="111948"/>
            </a:xfrm>
            <a:prstGeom prst="roundRect">
              <a:avLst/>
            </a:prstGeom>
            <a:solidFill>
              <a:srgbClr val="00AAF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36" name="Straight Connector 135">
              <a:extLst>
                <a:ext uri="{FF2B5EF4-FFF2-40B4-BE49-F238E27FC236}">
                  <a16:creationId xmlns:a16="http://schemas.microsoft.com/office/drawing/2014/main" id="{5B3E03EE-E2B1-488D-8339-93748085F48A}"/>
                </a:ext>
              </a:extLst>
            </p:cNvPr>
            <p:cNvCxnSpPr>
              <a:cxnSpLocks/>
            </p:cNvCxnSpPr>
            <p:nvPr/>
          </p:nvCxnSpPr>
          <p:spPr>
            <a:xfrm>
              <a:off x="5589659" y="2354345"/>
              <a:ext cx="432942" cy="542480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>
              <a:extLst>
                <a:ext uri="{FF2B5EF4-FFF2-40B4-BE49-F238E27FC236}">
                  <a16:creationId xmlns:a16="http://schemas.microsoft.com/office/drawing/2014/main" id="{F61D366C-79E4-4C86-A5F5-60A6195BD9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984555" y="2383463"/>
              <a:ext cx="551864" cy="783722"/>
            </a:xfrm>
            <a:prstGeom prst="line">
              <a:avLst/>
            </a:prstGeom>
            <a:ln w="38100">
              <a:solidFill>
                <a:srgbClr val="00AAF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Arc 38">
            <a:extLst>
              <a:ext uri="{FF2B5EF4-FFF2-40B4-BE49-F238E27FC236}">
                <a16:creationId xmlns:a16="http://schemas.microsoft.com/office/drawing/2014/main" id="{392A81A2-BBB9-4522-9763-A0FCC67C685D}"/>
              </a:ext>
            </a:extLst>
          </p:cNvPr>
          <p:cNvSpPr/>
          <p:nvPr/>
        </p:nvSpPr>
        <p:spPr>
          <a:xfrm rot="8284210">
            <a:off x="6407546" y="-981035"/>
            <a:ext cx="4165606" cy="3741501"/>
          </a:xfrm>
          <a:prstGeom prst="arc">
            <a:avLst/>
          </a:prstGeom>
          <a:ln w="28575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Arc 137">
            <a:extLst>
              <a:ext uri="{FF2B5EF4-FFF2-40B4-BE49-F238E27FC236}">
                <a16:creationId xmlns:a16="http://schemas.microsoft.com/office/drawing/2014/main" id="{F3B19428-67F1-487E-AF87-A5662D46DAA8}"/>
              </a:ext>
            </a:extLst>
          </p:cNvPr>
          <p:cNvSpPr/>
          <p:nvPr/>
        </p:nvSpPr>
        <p:spPr>
          <a:xfrm rot="8284210">
            <a:off x="10681899" y="-1078285"/>
            <a:ext cx="4165606" cy="3741501"/>
          </a:xfrm>
          <a:prstGeom prst="arc">
            <a:avLst/>
          </a:prstGeom>
          <a:ln w="28575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6FD7DB36-1161-4045-B11B-878F82129219}"/>
              </a:ext>
            </a:extLst>
          </p:cNvPr>
          <p:cNvGrpSpPr/>
          <p:nvPr/>
        </p:nvGrpSpPr>
        <p:grpSpPr>
          <a:xfrm>
            <a:off x="980525" y="-704596"/>
            <a:ext cx="13822184" cy="6353703"/>
            <a:chOff x="966410" y="-685116"/>
            <a:chExt cx="13822184" cy="6353703"/>
          </a:xfrm>
        </p:grpSpPr>
        <p:grpSp>
          <p:nvGrpSpPr>
            <p:cNvPr id="109" name="Group 108">
              <a:extLst>
                <a:ext uri="{FF2B5EF4-FFF2-40B4-BE49-F238E27FC236}">
                  <a16:creationId xmlns:a16="http://schemas.microsoft.com/office/drawing/2014/main" id="{64E90BB1-9D2C-4659-99B0-3A5AAC078144}"/>
                </a:ext>
              </a:extLst>
            </p:cNvPr>
            <p:cNvGrpSpPr/>
            <p:nvPr/>
          </p:nvGrpSpPr>
          <p:grpSpPr>
            <a:xfrm>
              <a:off x="966410" y="5205190"/>
              <a:ext cx="3048466" cy="463397"/>
              <a:chOff x="966410" y="5205190"/>
              <a:chExt cx="3048466" cy="463397"/>
            </a:xfrm>
          </p:grpSpPr>
          <p:sp>
            <p:nvSpPr>
              <p:cNvPr id="110" name="Left Bracket 109">
                <a:extLst>
                  <a:ext uri="{FF2B5EF4-FFF2-40B4-BE49-F238E27FC236}">
                    <a16:creationId xmlns:a16="http://schemas.microsoft.com/office/drawing/2014/main" id="{CA24DFB6-E817-4FB6-897B-C95F90E6C766}"/>
                  </a:ext>
                </a:extLst>
              </p:cNvPr>
              <p:cNvSpPr/>
              <p:nvPr/>
            </p:nvSpPr>
            <p:spPr>
              <a:xfrm rot="16200000">
                <a:off x="2255495" y="4001008"/>
                <a:ext cx="457200" cy="2877957"/>
              </a:xfrm>
              <a:prstGeom prst="leftBracket">
                <a:avLst/>
              </a:prstGeom>
              <a:ln w="38100">
                <a:solidFill>
                  <a:srgbClr val="00D258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1" name="Arrow: Pentagon 110">
                <a:extLst>
                  <a:ext uri="{FF2B5EF4-FFF2-40B4-BE49-F238E27FC236}">
                    <a16:creationId xmlns:a16="http://schemas.microsoft.com/office/drawing/2014/main" id="{0DB7F4A0-A58D-4052-8A9E-C1D5F477DBD2}"/>
                  </a:ext>
                </a:extLst>
              </p:cNvPr>
              <p:cNvSpPr/>
              <p:nvPr/>
            </p:nvSpPr>
            <p:spPr>
              <a:xfrm rot="16200000">
                <a:off x="3842153" y="5217414"/>
                <a:ext cx="177577" cy="167869"/>
              </a:xfrm>
              <a:prstGeom prst="homePlate">
                <a:avLst/>
              </a:prstGeom>
              <a:solidFill>
                <a:srgbClr val="00D258"/>
              </a:solidFill>
              <a:ln>
                <a:solidFill>
                  <a:srgbClr val="00D2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2" name="Arrow: Pentagon 111">
                <a:extLst>
                  <a:ext uri="{FF2B5EF4-FFF2-40B4-BE49-F238E27FC236}">
                    <a16:creationId xmlns:a16="http://schemas.microsoft.com/office/drawing/2014/main" id="{34737358-7A2E-46C3-B03B-D0667008C3B7}"/>
                  </a:ext>
                </a:extLst>
              </p:cNvPr>
              <p:cNvSpPr/>
              <p:nvPr/>
            </p:nvSpPr>
            <p:spPr>
              <a:xfrm rot="16200000">
                <a:off x="961556" y="5210044"/>
                <a:ext cx="177577" cy="167869"/>
              </a:xfrm>
              <a:prstGeom prst="homePlate">
                <a:avLst/>
              </a:prstGeom>
              <a:solidFill>
                <a:srgbClr val="00D258"/>
              </a:solidFill>
              <a:ln>
                <a:solidFill>
                  <a:srgbClr val="00D25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" name="Rectangle: Rounded Corners 4">
              <a:extLst>
                <a:ext uri="{FF2B5EF4-FFF2-40B4-BE49-F238E27FC236}">
                  <a16:creationId xmlns:a16="http://schemas.microsoft.com/office/drawing/2014/main" id="{B66401FA-3D4C-4CE1-A0EE-FBDC3418E9D8}"/>
                </a:ext>
              </a:extLst>
            </p:cNvPr>
            <p:cNvSpPr/>
            <p:nvPr/>
          </p:nvSpPr>
          <p:spPr>
            <a:xfrm>
              <a:off x="3831834" y="4771821"/>
              <a:ext cx="201051" cy="385307"/>
            </a:xfrm>
            <a:prstGeom prst="roundRect">
              <a:avLst/>
            </a:prstGeom>
            <a:solidFill>
              <a:srgbClr val="00D258"/>
            </a:solidFill>
            <a:ln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9" name="Arc 138">
              <a:extLst>
                <a:ext uri="{FF2B5EF4-FFF2-40B4-BE49-F238E27FC236}">
                  <a16:creationId xmlns:a16="http://schemas.microsoft.com/office/drawing/2014/main" id="{CF0D56FF-E4B3-426A-A3B3-99354397C8C8}"/>
                </a:ext>
              </a:extLst>
            </p:cNvPr>
            <p:cNvSpPr/>
            <p:nvPr/>
          </p:nvSpPr>
          <p:spPr>
            <a:xfrm rot="8284210">
              <a:off x="6233100" y="-685116"/>
              <a:ext cx="4480297" cy="3965485"/>
            </a:xfrm>
            <a:prstGeom prst="arc">
              <a:avLst>
                <a:gd name="adj1" fmla="val 16200000"/>
                <a:gd name="adj2" fmla="val 21441971"/>
              </a:avLst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0" name="Arc 139">
              <a:extLst>
                <a:ext uri="{FF2B5EF4-FFF2-40B4-BE49-F238E27FC236}">
                  <a16:creationId xmlns:a16="http://schemas.microsoft.com/office/drawing/2014/main" id="{5BF34859-3E0E-4ADC-A4F9-2FD43CB6DDFC}"/>
                </a:ext>
              </a:extLst>
            </p:cNvPr>
            <p:cNvSpPr/>
            <p:nvPr/>
          </p:nvSpPr>
          <p:spPr>
            <a:xfrm rot="8284210">
              <a:off x="10622988" y="-482180"/>
              <a:ext cx="4165606" cy="3741501"/>
            </a:xfrm>
            <a:prstGeom prst="arc">
              <a:avLst/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Arc 140">
              <a:extLst>
                <a:ext uri="{FF2B5EF4-FFF2-40B4-BE49-F238E27FC236}">
                  <a16:creationId xmlns:a16="http://schemas.microsoft.com/office/drawing/2014/main" id="{EAC996AE-8559-4D68-91C5-4DE475D5919F}"/>
                </a:ext>
              </a:extLst>
            </p:cNvPr>
            <p:cNvSpPr/>
            <p:nvPr/>
          </p:nvSpPr>
          <p:spPr>
            <a:xfrm rot="8284210" flipV="1">
              <a:off x="3242635" y="2710193"/>
              <a:ext cx="5133669" cy="714212"/>
            </a:xfrm>
            <a:prstGeom prst="arc">
              <a:avLst/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EDE74EBE-9597-4BE9-A889-5341567B3830}"/>
                </a:ext>
              </a:extLst>
            </p:cNvPr>
            <p:cNvSpPr/>
            <p:nvPr/>
          </p:nvSpPr>
          <p:spPr>
            <a:xfrm>
              <a:off x="9957539" y="3108290"/>
              <a:ext cx="446020" cy="687524"/>
            </a:xfrm>
            <a:prstGeom prst="roundRect">
              <a:avLst>
                <a:gd name="adj" fmla="val 19921"/>
              </a:avLst>
            </a:prstGeom>
            <a:solidFill>
              <a:srgbClr val="00D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2" name="Rectangle: Rounded Corners 141">
              <a:extLst>
                <a:ext uri="{FF2B5EF4-FFF2-40B4-BE49-F238E27FC236}">
                  <a16:creationId xmlns:a16="http://schemas.microsoft.com/office/drawing/2014/main" id="{569732A2-5ED3-4373-A63C-FCE5E84885CF}"/>
                </a:ext>
              </a:extLst>
            </p:cNvPr>
            <p:cNvSpPr/>
            <p:nvPr/>
          </p:nvSpPr>
          <p:spPr>
            <a:xfrm>
              <a:off x="6436274" y="2839058"/>
              <a:ext cx="446020" cy="168732"/>
            </a:xfrm>
            <a:prstGeom prst="roundRect">
              <a:avLst>
                <a:gd name="adj" fmla="val 19921"/>
              </a:avLst>
            </a:prstGeom>
            <a:solidFill>
              <a:srgbClr val="00D25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3" name="Arc 142">
              <a:extLst>
                <a:ext uri="{FF2B5EF4-FFF2-40B4-BE49-F238E27FC236}">
                  <a16:creationId xmlns:a16="http://schemas.microsoft.com/office/drawing/2014/main" id="{E3DC1EE6-C3FB-4844-A473-E3A926181FF1}"/>
                </a:ext>
              </a:extLst>
            </p:cNvPr>
            <p:cNvSpPr/>
            <p:nvPr/>
          </p:nvSpPr>
          <p:spPr>
            <a:xfrm rot="8284210" flipH="1">
              <a:off x="5127952" y="1731009"/>
              <a:ext cx="1767777" cy="3838319"/>
            </a:xfrm>
            <a:prstGeom prst="arc">
              <a:avLst>
                <a:gd name="adj1" fmla="val 16200000"/>
                <a:gd name="adj2" fmla="val 219274"/>
              </a:avLst>
            </a:prstGeom>
            <a:ln w="28575">
              <a:solidFill>
                <a:srgbClr val="00D258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4" name="Arc 143">
              <a:extLst>
                <a:ext uri="{FF2B5EF4-FFF2-40B4-BE49-F238E27FC236}">
                  <a16:creationId xmlns:a16="http://schemas.microsoft.com/office/drawing/2014/main" id="{AE11BC68-86AE-44C2-A9CF-ADC8B8DBD41C}"/>
                </a:ext>
              </a:extLst>
            </p:cNvPr>
            <p:cNvSpPr/>
            <p:nvPr/>
          </p:nvSpPr>
          <p:spPr>
            <a:xfrm rot="8284210">
              <a:off x="9550695" y="688412"/>
              <a:ext cx="1495097" cy="3032447"/>
            </a:xfrm>
            <a:prstGeom prst="arc">
              <a:avLst>
                <a:gd name="adj1" fmla="val 18530674"/>
                <a:gd name="adj2" fmla="val 21441971"/>
              </a:avLst>
            </a:prstGeom>
            <a:ln w="28575">
              <a:solidFill>
                <a:srgbClr val="00D25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9AC1402-8C36-4F35-B7BF-014A3F07E4B4}"/>
              </a:ext>
            </a:extLst>
          </p:cNvPr>
          <p:cNvGrpSpPr/>
          <p:nvPr/>
        </p:nvGrpSpPr>
        <p:grpSpPr>
          <a:xfrm rot="16200000">
            <a:off x="3273107" y="3484264"/>
            <a:ext cx="1301530" cy="1140613"/>
            <a:chOff x="5933740" y="4569038"/>
            <a:chExt cx="2544702" cy="207719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A34969B5-5A27-4ADB-9F09-D6AE2CF31537}"/>
                </a:ext>
              </a:extLst>
            </p:cNvPr>
            <p:cNvSpPr/>
            <p:nvPr/>
          </p:nvSpPr>
          <p:spPr>
            <a:xfrm>
              <a:off x="7438948" y="4569042"/>
              <a:ext cx="1039494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458CCA63-4327-4DDD-A354-72EC928E4724}"/>
                </a:ext>
              </a:extLst>
            </p:cNvPr>
            <p:cNvSpPr txBox="1"/>
            <p:nvPr/>
          </p:nvSpPr>
          <p:spPr>
            <a:xfrm rot="5400000">
              <a:off x="6897008" y="5162266"/>
              <a:ext cx="2047417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tap</a:t>
              </a:r>
            </a:p>
          </p:txBody>
        </p:sp>
        <p:sp>
          <p:nvSpPr>
            <p:cNvPr id="148" name="Isosceles Triangle 147">
              <a:extLst>
                <a:ext uri="{FF2B5EF4-FFF2-40B4-BE49-F238E27FC236}">
                  <a16:creationId xmlns:a16="http://schemas.microsoft.com/office/drawing/2014/main" id="{A034265B-C20D-4CC3-B8AB-455D4947D7F3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1" name="Group 150">
            <a:extLst>
              <a:ext uri="{FF2B5EF4-FFF2-40B4-BE49-F238E27FC236}">
                <a16:creationId xmlns:a16="http://schemas.microsoft.com/office/drawing/2014/main" id="{CF38D3AA-A11D-4D7C-90DC-E7BE1F9C9CAD}"/>
              </a:ext>
            </a:extLst>
          </p:cNvPr>
          <p:cNvGrpSpPr/>
          <p:nvPr/>
        </p:nvGrpSpPr>
        <p:grpSpPr>
          <a:xfrm rot="16200000">
            <a:off x="9482984" y="1753815"/>
            <a:ext cx="1372867" cy="1146722"/>
            <a:chOff x="5933740" y="4557913"/>
            <a:chExt cx="2684178" cy="208831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C6F125EB-EBD0-455A-B903-B81FC105ECA7}"/>
                </a:ext>
              </a:extLst>
            </p:cNvPr>
            <p:cNvSpPr/>
            <p:nvPr/>
          </p:nvSpPr>
          <p:spPr>
            <a:xfrm>
              <a:off x="7438949" y="4569041"/>
              <a:ext cx="1178969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A7401B4-3271-4F07-9683-199D0031F72B}"/>
                </a:ext>
              </a:extLst>
            </p:cNvPr>
            <p:cNvSpPr txBox="1"/>
            <p:nvPr/>
          </p:nvSpPr>
          <p:spPr>
            <a:xfrm rot="5400000">
              <a:off x="7010818" y="5136229"/>
              <a:ext cx="2059261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amp</a:t>
              </a:r>
            </a:p>
          </p:txBody>
        </p:sp>
        <p:sp>
          <p:nvSpPr>
            <p:cNvPr id="154" name="Isosceles Triangle 153">
              <a:extLst>
                <a:ext uri="{FF2B5EF4-FFF2-40B4-BE49-F238E27FC236}">
                  <a16:creationId xmlns:a16="http://schemas.microsoft.com/office/drawing/2014/main" id="{96D7B5A3-4BE5-49E4-B0D5-A7A8DB60AB66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5" name="Group 154">
            <a:extLst>
              <a:ext uri="{FF2B5EF4-FFF2-40B4-BE49-F238E27FC236}">
                <a16:creationId xmlns:a16="http://schemas.microsoft.com/office/drawing/2014/main" id="{6EA014BE-370F-4052-8C3C-B72F00E36240}"/>
              </a:ext>
            </a:extLst>
          </p:cNvPr>
          <p:cNvGrpSpPr/>
          <p:nvPr/>
        </p:nvGrpSpPr>
        <p:grpSpPr>
          <a:xfrm rot="16200000">
            <a:off x="6333904" y="1154868"/>
            <a:ext cx="1249728" cy="1725538"/>
            <a:chOff x="5933740" y="4550075"/>
            <a:chExt cx="2443421" cy="209615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727D8F89-B8E8-4AE9-8E52-508B658BBE1A}"/>
                </a:ext>
              </a:extLst>
            </p:cNvPr>
            <p:cNvSpPr/>
            <p:nvPr/>
          </p:nvSpPr>
          <p:spPr>
            <a:xfrm>
              <a:off x="7438949" y="4569040"/>
              <a:ext cx="938212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4F879F60-F1D3-4103-B5DD-06F871F9C8C2}"/>
                </a:ext>
              </a:extLst>
            </p:cNvPr>
            <p:cNvSpPr txBox="1"/>
            <p:nvPr/>
          </p:nvSpPr>
          <p:spPr>
            <a:xfrm rot="5400000">
              <a:off x="6837487" y="5133067"/>
              <a:ext cx="2068614" cy="9026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>
                  <a:solidFill>
                    <a:schemeClr val="tx2"/>
                  </a:solidFill>
                  <a:latin typeface="Neue Haas Grotesk Text Pro" panose="020B0504020202020204" pitchFamily="34" charset="0"/>
                </a:rPr>
                <a:t>splitter</a:t>
              </a:r>
            </a:p>
          </p:txBody>
        </p:sp>
        <p:sp>
          <p:nvSpPr>
            <p:cNvPr id="158" name="Isosceles Triangle 157">
              <a:extLst>
                <a:ext uri="{FF2B5EF4-FFF2-40B4-BE49-F238E27FC236}">
                  <a16:creationId xmlns:a16="http://schemas.microsoft.com/office/drawing/2014/main" id="{38994FA7-2A90-496E-B861-AC93CBC87FFB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830040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13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99D80C-8DCE-4D34-8A68-05E9AD126ACA}"/>
              </a:ext>
            </a:extLst>
          </p:cNvPr>
          <p:cNvSpPr txBox="1"/>
          <p:nvPr/>
        </p:nvSpPr>
        <p:spPr>
          <a:xfrm>
            <a:off x="427632" y="846221"/>
            <a:ext cx="99706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…and map the clusters to network elements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7FE742-B4E4-49B0-ABCB-402D6A5F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" y="1369441"/>
            <a:ext cx="12261915" cy="6161498"/>
          </a:xfrm>
          <a:prstGeom prst="rect">
            <a:avLst/>
          </a:prstGeom>
          <a:ln>
            <a:noFill/>
          </a:ln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91523" y="-6052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PHYSICAL NETWORK</a:t>
            </a:r>
          </a:p>
        </p:txBody>
      </p:sp>
    </p:spTree>
    <p:extLst>
      <p:ext uri="{BB962C8B-B14F-4D97-AF65-F5344CB8AC3E}">
        <p14:creationId xmlns:p14="http://schemas.microsoft.com/office/powerpoint/2010/main" val="31909603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Graphic 23" descr="Radio">
            <a:extLst>
              <a:ext uri="{FF2B5EF4-FFF2-40B4-BE49-F238E27FC236}">
                <a16:creationId xmlns:a16="http://schemas.microsoft.com/office/drawing/2014/main" id="{2D217B3E-8BA3-4084-9BDB-3E921897B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242232" y="-1645411"/>
            <a:ext cx="12409714" cy="12409714"/>
          </a:xfrm>
          <a:prstGeom prst="rect">
            <a:avLst/>
          </a:prstGeom>
        </p:spPr>
      </p:pic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-5730" y="0"/>
            <a:ext cx="12197730" cy="689409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9" name="Chart 28">
            <a:extLst>
              <a:ext uri="{FF2B5EF4-FFF2-40B4-BE49-F238E27FC236}">
                <a16:creationId xmlns:a16="http://schemas.microsoft.com/office/drawing/2014/main" id="{2669975C-EDE9-4A27-B5C8-D9F6A8913A3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97579066"/>
              </p:ext>
            </p:extLst>
          </p:nvPr>
        </p:nvGraphicFramePr>
        <p:xfrm>
          <a:off x="1793707" y="3446644"/>
          <a:ext cx="8305244" cy="16375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DBD4289D-64CA-4D41-B59C-AB9DD1ABFC36}"/>
              </a:ext>
            </a:extLst>
          </p:cNvPr>
          <p:cNvSpPr txBox="1"/>
          <p:nvPr/>
        </p:nvSpPr>
        <p:spPr>
          <a:xfrm>
            <a:off x="236502" y="-133765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FBC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BC5959-1E49-491C-85C2-AE1A234B31FA}"/>
              </a:ext>
            </a:extLst>
          </p:cNvPr>
          <p:cNvSpPr txBox="1"/>
          <p:nvPr/>
        </p:nvSpPr>
        <p:spPr>
          <a:xfrm>
            <a:off x="427632" y="847126"/>
            <a:ext cx="997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Full Band Capture is a sweep of the entire broadcast range visible to a device.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807D9907-05D5-438C-B1EC-51678329BDB0}"/>
              </a:ext>
            </a:extLst>
          </p:cNvPr>
          <p:cNvCxnSpPr>
            <a:cxnSpLocks/>
          </p:cNvCxnSpPr>
          <p:nvPr/>
        </p:nvCxnSpPr>
        <p:spPr>
          <a:xfrm>
            <a:off x="1826299" y="4372547"/>
            <a:ext cx="8272651" cy="0"/>
          </a:xfrm>
          <a:prstGeom prst="line">
            <a:avLst/>
          </a:prstGeom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Isosceles Triangle 25">
            <a:extLst>
              <a:ext uri="{FF2B5EF4-FFF2-40B4-BE49-F238E27FC236}">
                <a16:creationId xmlns:a16="http://schemas.microsoft.com/office/drawing/2014/main" id="{A8AE3A55-A377-4C95-B222-D36EC60378B3}"/>
              </a:ext>
            </a:extLst>
          </p:cNvPr>
          <p:cNvSpPr/>
          <p:nvPr/>
        </p:nvSpPr>
        <p:spPr>
          <a:xfrm>
            <a:off x="1953654" y="4559446"/>
            <a:ext cx="114103" cy="524703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5554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0000" decel="50000" autoRev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7.40741E-7 L 0.63933 7.40741E-7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966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2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29" grpId="0">
        <p:bldAsOne/>
      </p:bldGraphic>
      <p:bldP spid="2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-5730" y="0"/>
            <a:ext cx="12197730" cy="689409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BD4289D-64CA-4D41-B59C-AB9DD1ABFC36}"/>
              </a:ext>
            </a:extLst>
          </p:cNvPr>
          <p:cNvSpPr txBox="1"/>
          <p:nvPr/>
        </p:nvSpPr>
        <p:spPr>
          <a:xfrm>
            <a:off x="236502" y="-133765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WHAT’S FBC</a:t>
            </a:r>
          </a:p>
        </p:txBody>
      </p:sp>
      <p:graphicFrame>
        <p:nvGraphicFramePr>
          <p:cNvPr id="34" name="Chart 33">
            <a:extLst>
              <a:ext uri="{FF2B5EF4-FFF2-40B4-BE49-F238E27FC236}">
                <a16:creationId xmlns:a16="http://schemas.microsoft.com/office/drawing/2014/main" id="{ECE94DAB-BA11-4832-8D07-F22ABED5E0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77873374"/>
              </p:ext>
            </p:extLst>
          </p:nvPr>
        </p:nvGraphicFramePr>
        <p:xfrm>
          <a:off x="-5730" y="177698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5" name="TextBox 34">
            <a:extLst>
              <a:ext uri="{FF2B5EF4-FFF2-40B4-BE49-F238E27FC236}">
                <a16:creationId xmlns:a16="http://schemas.microsoft.com/office/drawing/2014/main" id="{06BC5959-1E49-491C-85C2-AE1A234B31FA}"/>
              </a:ext>
            </a:extLst>
          </p:cNvPr>
          <p:cNvSpPr txBox="1"/>
          <p:nvPr/>
        </p:nvSpPr>
        <p:spPr>
          <a:xfrm>
            <a:off x="427632" y="847126"/>
            <a:ext cx="99706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IN OUR CLOSED NETWORK, WE HAVE BROADCASTS, BUT AT A MUCH LOWER POWER LEVEL.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4D9782D5-9834-44E4-A60F-D718FBD550BA}"/>
              </a:ext>
            </a:extLst>
          </p:cNvPr>
          <p:cNvGrpSpPr/>
          <p:nvPr/>
        </p:nvGrpSpPr>
        <p:grpSpPr>
          <a:xfrm>
            <a:off x="2032001" y="1749547"/>
            <a:ext cx="9006113" cy="4000622"/>
            <a:chOff x="2032001" y="1749547"/>
            <a:chExt cx="9006113" cy="4000622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14786C4B-4938-4295-A459-34EB7B64FED3}"/>
                </a:ext>
              </a:extLst>
            </p:cNvPr>
            <p:cNvGrpSpPr/>
            <p:nvPr/>
          </p:nvGrpSpPr>
          <p:grpSpPr>
            <a:xfrm>
              <a:off x="2032001" y="1749547"/>
              <a:ext cx="9006113" cy="4000622"/>
              <a:chOff x="2032001" y="1749547"/>
              <a:chExt cx="9006113" cy="4000622"/>
            </a:xfrm>
          </p:grpSpPr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6263B167-21BD-437A-8E6C-DF007DC68E06}"/>
                  </a:ext>
                </a:extLst>
              </p:cNvPr>
              <p:cNvSpPr/>
              <p:nvPr/>
            </p:nvSpPr>
            <p:spPr>
              <a:xfrm>
                <a:off x="9249508" y="1915886"/>
                <a:ext cx="1788606" cy="3834283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312BF69-0481-4B45-BDC0-D380D7E5711D}"/>
                  </a:ext>
                </a:extLst>
              </p:cNvPr>
              <p:cNvSpPr/>
              <p:nvPr/>
            </p:nvSpPr>
            <p:spPr>
              <a:xfrm>
                <a:off x="2572658" y="1901553"/>
                <a:ext cx="2688771" cy="3848616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65D694A6-DC37-469A-BACA-57811183FF50}"/>
                  </a:ext>
                </a:extLst>
              </p:cNvPr>
              <p:cNvGrpSpPr/>
              <p:nvPr/>
            </p:nvGrpSpPr>
            <p:grpSpPr>
              <a:xfrm>
                <a:off x="2032001" y="1901553"/>
                <a:ext cx="534928" cy="3848616"/>
                <a:chOff x="2032001" y="1901553"/>
                <a:chExt cx="534928" cy="3848616"/>
              </a:xfrm>
            </p:grpSpPr>
            <p:sp>
              <p:nvSpPr>
                <p:cNvPr id="47" name="Rectangle 46">
                  <a:extLst>
                    <a:ext uri="{FF2B5EF4-FFF2-40B4-BE49-F238E27FC236}">
                      <a16:creationId xmlns:a16="http://schemas.microsoft.com/office/drawing/2014/main" id="{71F0AD62-3A67-4026-99C9-7302D78B5409}"/>
                    </a:ext>
                  </a:extLst>
                </p:cNvPr>
                <p:cNvSpPr/>
                <p:nvPr/>
              </p:nvSpPr>
              <p:spPr>
                <a:xfrm>
                  <a:off x="2032001" y="1901553"/>
                  <a:ext cx="534928" cy="3848616"/>
                </a:xfrm>
                <a:prstGeom prst="rect">
                  <a:avLst/>
                </a:prstGeom>
                <a:solidFill>
                  <a:srgbClr val="FFCA08">
                    <a:alpha val="10196"/>
                  </a:srgbClr>
                </a:solidFill>
                <a:ln w="285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56159D47-0FF6-4697-88D6-18C68D1200F9}"/>
                    </a:ext>
                  </a:extLst>
                </p:cNvPr>
                <p:cNvSpPr txBox="1"/>
                <p:nvPr/>
              </p:nvSpPr>
              <p:spPr>
                <a:xfrm rot="16200000">
                  <a:off x="1048973" y="2904187"/>
                  <a:ext cx="2500986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800" b="1">
                      <a:solidFill>
                        <a:schemeClr val="accent3"/>
                      </a:solidFill>
                    </a:rPr>
                    <a:t>FM BAND</a:t>
                  </a:r>
                </a:p>
              </p:txBody>
            </p:sp>
          </p:grp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3D4FF1DE-77CB-4D80-9C13-51E198BB2CA0}"/>
                  </a:ext>
                </a:extLst>
              </p:cNvPr>
              <p:cNvSpPr/>
              <p:nvPr/>
            </p:nvSpPr>
            <p:spPr>
              <a:xfrm>
                <a:off x="7148146" y="1915886"/>
                <a:ext cx="1734597" cy="3834283"/>
              </a:xfrm>
              <a:prstGeom prst="rect">
                <a:avLst/>
              </a:prstGeom>
              <a:solidFill>
                <a:schemeClr val="accent4">
                  <a:alpha val="10196"/>
                </a:schemeClr>
              </a:solidFill>
              <a:ln w="28575">
                <a:solidFill>
                  <a:schemeClr val="accent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9386527-223D-4FBB-9863-A106CB533C32}"/>
                  </a:ext>
                </a:extLst>
              </p:cNvPr>
              <p:cNvSpPr txBox="1"/>
              <p:nvPr/>
            </p:nvSpPr>
            <p:spPr>
              <a:xfrm rot="16200000">
                <a:off x="3015962" y="2406777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D953BBDA-8333-4153-8CF9-D5C259F47B75}"/>
                  </a:ext>
                </a:extLst>
              </p:cNvPr>
              <p:cNvSpPr txBox="1"/>
              <p:nvPr/>
            </p:nvSpPr>
            <p:spPr>
              <a:xfrm rot="16200000">
                <a:off x="7232723" y="2314085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609B0951-65CC-4A54-8D61-37D9D6F95FAE}"/>
                  </a:ext>
                </a:extLst>
              </p:cNvPr>
              <p:cNvSpPr txBox="1"/>
              <p:nvPr/>
            </p:nvSpPr>
            <p:spPr>
              <a:xfrm rot="16200000">
                <a:off x="9337970" y="2286650"/>
                <a:ext cx="159742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>
                    <a:solidFill>
                      <a:schemeClr val="accent5"/>
                    </a:solidFill>
                  </a:rPr>
                  <a:t>DATA</a:t>
                </a:r>
              </a:p>
            </p:txBody>
          </p: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7C141A1-F334-479D-B3D1-EF53B498E024}"/>
                </a:ext>
              </a:extLst>
            </p:cNvPr>
            <p:cNvSpPr/>
            <p:nvPr/>
          </p:nvSpPr>
          <p:spPr>
            <a:xfrm>
              <a:off x="8737809" y="1915303"/>
              <a:ext cx="637270" cy="3834283"/>
            </a:xfrm>
            <a:prstGeom prst="rect">
              <a:avLst/>
            </a:prstGeom>
            <a:solidFill>
              <a:srgbClr val="FFCA08">
                <a:alpha val="10196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898725C0-3C0D-4B21-A289-6A899C129A22}"/>
                </a:ext>
              </a:extLst>
            </p:cNvPr>
            <p:cNvSpPr txBox="1"/>
            <p:nvPr/>
          </p:nvSpPr>
          <p:spPr>
            <a:xfrm rot="16200000">
              <a:off x="7830343" y="2904186"/>
              <a:ext cx="250098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800" b="1">
                  <a:solidFill>
                    <a:schemeClr val="accent3"/>
                  </a:solidFill>
                </a:rPr>
                <a:t>4G BAND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751922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Chart 34">
            <a:extLst>
              <a:ext uri="{FF2B5EF4-FFF2-40B4-BE49-F238E27FC236}">
                <a16:creationId xmlns:a16="http://schemas.microsoft.com/office/drawing/2014/main" id="{536ABC27-260E-4237-993D-2D1CE18AF6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2104379"/>
              </p:ext>
            </p:extLst>
          </p:nvPr>
        </p:nvGraphicFramePr>
        <p:xfrm>
          <a:off x="-5202702" y="-2281804"/>
          <a:ext cx="58232040" cy="10248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9B35EF54-9E6A-4B79-970A-0220B937D87F}"/>
              </a:ext>
            </a:extLst>
          </p:cNvPr>
          <p:cNvSpPr txBox="1"/>
          <p:nvPr/>
        </p:nvSpPr>
        <p:spPr>
          <a:xfrm>
            <a:off x="275820" y="-17977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7E68FE-B917-47D9-A1E4-DD5BD67F85F1}"/>
              </a:ext>
            </a:extLst>
          </p:cNvPr>
          <p:cNvSpPr txBox="1"/>
          <p:nvPr/>
        </p:nvSpPr>
        <p:spPr>
          <a:xfrm>
            <a:off x="427632" y="847126"/>
            <a:ext cx="104689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 CAN DETECT INGRESS WHERE THERE SHOULDN’T BE BROADCASTS.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40562D5-BE8F-49D8-B9D1-301B43053651}"/>
              </a:ext>
            </a:extLst>
          </p:cNvPr>
          <p:cNvCxnSpPr>
            <a:cxnSpLocks/>
          </p:cNvCxnSpPr>
          <p:nvPr/>
        </p:nvCxnSpPr>
        <p:spPr>
          <a:xfrm flipH="1">
            <a:off x="1266092" y="4110262"/>
            <a:ext cx="1756508" cy="954107"/>
          </a:xfrm>
          <a:prstGeom prst="line">
            <a:avLst/>
          </a:prstGeom>
          <a:ln w="76200">
            <a:solidFill>
              <a:srgbClr val="00D25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2CA8876B-EFD0-419B-9EB2-1CA9A41CBCAA}"/>
              </a:ext>
            </a:extLst>
          </p:cNvPr>
          <p:cNvSpPr txBox="1"/>
          <p:nvPr/>
        </p:nvSpPr>
        <p:spPr>
          <a:xfrm rot="19889788">
            <a:off x="1006217" y="3848652"/>
            <a:ext cx="30699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INGRESS</a:t>
            </a:r>
          </a:p>
        </p:txBody>
      </p:sp>
    </p:spTree>
    <p:extLst>
      <p:ext uri="{BB962C8B-B14F-4D97-AF65-F5344CB8AC3E}">
        <p14:creationId xmlns:p14="http://schemas.microsoft.com/office/powerpoint/2010/main" val="29270250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917448" y="385499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341994" y="2254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735770" y="500331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942860" y="390764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5969107" y="-440711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4915110" y="-443040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477818" y="-28151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033835" y="-296954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325492" y="-244008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420290" y="-194837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3440082" y="-124488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14CD0112-12FE-4865-9CA2-CE1A54A33464}"/>
              </a:ext>
            </a:extLst>
          </p:cNvPr>
          <p:cNvGrpSpPr/>
          <p:nvPr/>
        </p:nvGrpSpPr>
        <p:grpSpPr>
          <a:xfrm>
            <a:off x="673107" y="1256488"/>
            <a:ext cx="3444581" cy="3938398"/>
            <a:chOff x="673107" y="1256488"/>
            <a:chExt cx="3444581" cy="393839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511351F2-6754-4979-A443-9E68260ECA60}"/>
                </a:ext>
              </a:extLst>
            </p:cNvPr>
            <p:cNvSpPr txBox="1"/>
            <p:nvPr/>
          </p:nvSpPr>
          <p:spPr>
            <a:xfrm>
              <a:off x="673107" y="4225390"/>
              <a:ext cx="3444581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Drew Milley</a:t>
              </a: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Sr. Director, Analytics</a:t>
              </a:r>
            </a:p>
          </p:txBody>
        </p:sp>
        <p:pic>
          <p:nvPicPr>
            <p:cNvPr id="1026" name="Picture 2" descr="Profile photo of Andrew Milley">
              <a:extLst>
                <a:ext uri="{FF2B5EF4-FFF2-40B4-BE49-F238E27FC236}">
                  <a16:creationId xmlns:a16="http://schemas.microsoft.com/office/drawing/2014/main" id="{BBF5B7E2-73B1-4252-BD89-23A87F18AE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8172" y="1256488"/>
              <a:ext cx="2743200" cy="274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E30084C-6343-4274-BBF7-095122FE2472}"/>
              </a:ext>
            </a:extLst>
          </p:cNvPr>
          <p:cNvGrpSpPr/>
          <p:nvPr/>
        </p:nvGrpSpPr>
        <p:grpSpPr>
          <a:xfrm>
            <a:off x="7971588" y="1256488"/>
            <a:ext cx="3279877" cy="3926424"/>
            <a:chOff x="7971588" y="1256488"/>
            <a:chExt cx="3279877" cy="3926424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D9B6CC6-D130-475D-BE32-07DDBCD9D0EC}"/>
                </a:ext>
              </a:extLst>
            </p:cNvPr>
            <p:cNvSpPr txBox="1"/>
            <p:nvPr/>
          </p:nvSpPr>
          <p:spPr>
            <a:xfrm>
              <a:off x="7971588" y="4213416"/>
              <a:ext cx="3279877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Brad Demerich</a:t>
              </a: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Manager, Analytics</a:t>
              </a:r>
            </a:p>
          </p:txBody>
        </p:sp>
        <p:pic>
          <p:nvPicPr>
            <p:cNvPr id="1028" name="Picture 4" descr="profile image">
              <a:extLst>
                <a:ext uri="{FF2B5EF4-FFF2-40B4-BE49-F238E27FC236}">
                  <a16:creationId xmlns:a16="http://schemas.microsoft.com/office/drawing/2014/main" id="{76E77D46-5165-4C5D-9EBA-E85B79EA701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00155" y="1256488"/>
              <a:ext cx="2743200" cy="2743200"/>
            </a:xfrm>
            <a:prstGeom prst="ellipse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A547109-EF18-4ABD-AE15-14A4BFB5A799}"/>
              </a:ext>
            </a:extLst>
          </p:cNvPr>
          <p:cNvGrpSpPr/>
          <p:nvPr/>
        </p:nvGrpSpPr>
        <p:grpSpPr>
          <a:xfrm>
            <a:off x="4191552" y="1256488"/>
            <a:ext cx="3531897" cy="3926424"/>
            <a:chOff x="4191552" y="1256488"/>
            <a:chExt cx="3531897" cy="3926424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C61563C6-0C19-45B0-A3F3-86B1E40470EC}"/>
                </a:ext>
              </a:extLst>
            </p:cNvPr>
            <p:cNvSpPr txBox="1"/>
            <p:nvPr/>
          </p:nvSpPr>
          <p:spPr>
            <a:xfrm>
              <a:off x="4191552" y="4213416"/>
              <a:ext cx="3531897" cy="969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algn="ctr">
                <a:defRPr sz="2500" b="1"/>
              </a:lvl1pPr>
            </a:lstStyle>
            <a:p>
              <a:r>
                <a:rPr lang="en-US" sz="3200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Sarah </a:t>
              </a:r>
              <a:r>
                <a:rPr lang="en-US" sz="3200" err="1">
                  <a:solidFill>
                    <a:schemeClr val="tx2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Schroeter</a:t>
              </a:r>
              <a:endParaRPr lang="en-US" sz="3200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  <a:p>
              <a:r>
                <a:rPr lang="en-US" b="0">
                  <a:solidFill>
                    <a:schemeClr val="tx1">
                      <a:lumMod val="65000"/>
                      <a:lumOff val="35000"/>
                    </a:schemeClr>
                  </a:solidFill>
                  <a:latin typeface="Neue Haas Grotesk Text Pro" panose="020B0504020202020204" pitchFamily="34" charset="0"/>
                </a:rPr>
                <a:t>Sr. Manager, Analytics</a:t>
              </a:r>
            </a:p>
          </p:txBody>
        </p:sp>
        <p:pic>
          <p:nvPicPr>
            <p:cNvPr id="31" name="id-04FBE217-530F-4104-9E72-1E72E4C5F612" descr="Image.jpeg">
              <a:extLst>
                <a:ext uri="{FF2B5EF4-FFF2-40B4-BE49-F238E27FC236}">
                  <a16:creationId xmlns:a16="http://schemas.microsoft.com/office/drawing/2014/main" id="{ECA8B54D-7FFB-4CF4-891E-FB982D8EC7B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6" t="17041" r="3720" b="15600"/>
            <a:stretch/>
          </p:blipFill>
          <p:spPr bwMode="auto">
            <a:xfrm>
              <a:off x="4510808" y="1256488"/>
              <a:ext cx="2820000" cy="2743200"/>
            </a:xfrm>
            <a:prstGeom prst="ellipse">
              <a:avLst/>
            </a:prstGeom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D94E2F4E-5381-4A28-932F-BCECCDA1BD6F}"/>
              </a:ext>
            </a:extLst>
          </p:cNvPr>
          <p:cNvSpPr/>
          <p:nvPr/>
        </p:nvSpPr>
        <p:spPr>
          <a:xfrm>
            <a:off x="-9657724" y="-5482320"/>
            <a:ext cx="8940438" cy="8940438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27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000F1-DDA8-4C34-948B-24805A530651}"/>
              </a:ext>
            </a:extLst>
          </p:cNvPr>
          <p:cNvSpPr txBox="1"/>
          <p:nvPr/>
        </p:nvSpPr>
        <p:spPr>
          <a:xfrm>
            <a:off x="142146" y="0"/>
            <a:ext cx="1138945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OTHER IMPAIRMENTS</a:t>
            </a:r>
          </a:p>
        </p:txBody>
      </p:sp>
      <p:graphicFrame>
        <p:nvGraphicFramePr>
          <p:cNvPr id="7" name="Chart 6">
            <a:extLst>
              <a:ext uri="{FF2B5EF4-FFF2-40B4-BE49-F238E27FC236}">
                <a16:creationId xmlns:a16="http://schemas.microsoft.com/office/drawing/2014/main" id="{B3309DDF-E6E2-4BC2-8234-AC8A20A66D8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45415010"/>
              </p:ext>
            </p:extLst>
          </p:nvPr>
        </p:nvGraphicFramePr>
        <p:xfrm>
          <a:off x="-5730" y="177698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4806EAE9-40DF-436F-B36C-937A5A09C2E3}"/>
              </a:ext>
            </a:extLst>
          </p:cNvPr>
          <p:cNvSpPr txBox="1"/>
          <p:nvPr/>
        </p:nvSpPr>
        <p:spPr>
          <a:xfrm>
            <a:off x="275232" y="998478"/>
            <a:ext cx="997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WE’RE CATEGORIZING IMPAIRMENTS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6407819-7E6B-44AC-AA46-BF9D65D47191}"/>
              </a:ext>
            </a:extLst>
          </p:cNvPr>
          <p:cNvSpPr/>
          <p:nvPr/>
        </p:nvSpPr>
        <p:spPr>
          <a:xfrm>
            <a:off x="8422105" y="2564445"/>
            <a:ext cx="742521" cy="2554992"/>
          </a:xfrm>
          <a:prstGeom prst="rect">
            <a:avLst/>
          </a:prstGeom>
          <a:solidFill>
            <a:schemeClr val="accent5">
              <a:alpha val="20000"/>
            </a:schemeClr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D8C3398-2073-4BBF-87C2-AC8DF67A5550}"/>
              </a:ext>
            </a:extLst>
          </p:cNvPr>
          <p:cNvSpPr/>
          <p:nvPr/>
        </p:nvSpPr>
        <p:spPr>
          <a:xfrm>
            <a:off x="8272228" y="2182843"/>
            <a:ext cx="104227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>
                <a:solidFill>
                  <a:schemeClr val="accent5"/>
                </a:solidFill>
                <a:latin typeface="Neue Haas Grotesk Text Pro" panose="020B0504020202020204" pitchFamily="34" charset="0"/>
              </a:rPr>
              <a:t>NOTCH</a:t>
            </a:r>
            <a:endParaRPr lang="en-US" b="1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4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Chart 11">
            <a:extLst>
              <a:ext uri="{FF2B5EF4-FFF2-40B4-BE49-F238E27FC236}">
                <a16:creationId xmlns:a16="http://schemas.microsoft.com/office/drawing/2014/main" id="{A63CA6D9-180A-433A-9044-5709CDD6676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2141687"/>
              </p:ext>
            </p:extLst>
          </p:nvPr>
        </p:nvGraphicFramePr>
        <p:xfrm>
          <a:off x="171656" y="1829152"/>
          <a:ext cx="12261916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4174DD4A-4889-4897-891B-44F64D00EFD6}"/>
              </a:ext>
            </a:extLst>
          </p:cNvPr>
          <p:cNvSpPr txBox="1"/>
          <p:nvPr/>
        </p:nvSpPr>
        <p:spPr>
          <a:xfrm>
            <a:off x="427632" y="915470"/>
            <a:ext cx="99706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We find devices with like signatures…</a:t>
            </a:r>
          </a:p>
        </p:txBody>
      </p: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7ECCD8B0-9DEF-402D-9106-4D8E132318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65238298"/>
              </p:ext>
            </p:extLst>
          </p:nvPr>
        </p:nvGraphicFramePr>
        <p:xfrm>
          <a:off x="537029" y="1220807"/>
          <a:ext cx="11896543" cy="4128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A37F2109-2A23-47E2-8754-3F8BFFADB026}"/>
              </a:ext>
            </a:extLst>
          </p:cNvPr>
          <p:cNvSpPr txBox="1"/>
          <p:nvPr/>
        </p:nvSpPr>
        <p:spPr>
          <a:xfrm>
            <a:off x="221682" y="0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DATA IS APPLIED</a:t>
            </a:r>
          </a:p>
        </p:txBody>
      </p:sp>
    </p:spTree>
    <p:extLst>
      <p:ext uri="{BB962C8B-B14F-4D97-AF65-F5344CB8AC3E}">
        <p14:creationId xmlns:p14="http://schemas.microsoft.com/office/powerpoint/2010/main" val="27690679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199934" y="-115501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B699D80C-8DCE-4D34-8A68-05E9AD126ACA}"/>
              </a:ext>
            </a:extLst>
          </p:cNvPr>
          <p:cNvSpPr txBox="1"/>
          <p:nvPr/>
        </p:nvSpPr>
        <p:spPr>
          <a:xfrm>
            <a:off x="427632" y="846221"/>
            <a:ext cx="9970661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</a:rPr>
              <a:t>…and map the clusters to network elements</a:t>
            </a:r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D87FE742-B4E4-49B0-ABCB-402D6A5F7A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0" y="1369441"/>
            <a:ext cx="12261915" cy="6161498"/>
          </a:xfrm>
          <a:prstGeom prst="rect">
            <a:avLst/>
          </a:prstGeom>
          <a:ln>
            <a:noFill/>
          </a:ln>
        </p:spPr>
      </p:pic>
      <p:grpSp>
        <p:nvGrpSpPr>
          <p:cNvPr id="58" name="Group 57">
            <a:extLst>
              <a:ext uri="{FF2B5EF4-FFF2-40B4-BE49-F238E27FC236}">
                <a16:creationId xmlns:a16="http://schemas.microsoft.com/office/drawing/2014/main" id="{7B567D3B-F65D-47F0-91D1-B5EE5F69623F}"/>
              </a:ext>
            </a:extLst>
          </p:cNvPr>
          <p:cNvGrpSpPr/>
          <p:nvPr/>
        </p:nvGrpSpPr>
        <p:grpSpPr>
          <a:xfrm>
            <a:off x="3007427" y="3367465"/>
            <a:ext cx="1290594" cy="1635869"/>
            <a:chOff x="3007427" y="3367465"/>
            <a:chExt cx="1290594" cy="1635869"/>
          </a:xfrm>
        </p:grpSpPr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C436B1B3-6655-4B90-8714-BA45053ACAC9}"/>
                </a:ext>
              </a:extLst>
            </p:cNvPr>
            <p:cNvSpPr/>
            <p:nvPr/>
          </p:nvSpPr>
          <p:spPr>
            <a:xfrm>
              <a:off x="3761125" y="4666376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D64A60EC-BD08-4FE7-B346-1BED9365FF9F}"/>
                </a:ext>
              </a:extLst>
            </p:cNvPr>
            <p:cNvSpPr/>
            <p:nvPr/>
          </p:nvSpPr>
          <p:spPr>
            <a:xfrm>
              <a:off x="3436629" y="4734886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CF2AA793-82E3-4AEA-A172-30BE9753B82E}"/>
                </a:ext>
              </a:extLst>
            </p:cNvPr>
            <p:cNvSpPr/>
            <p:nvPr/>
          </p:nvSpPr>
          <p:spPr>
            <a:xfrm>
              <a:off x="3222028" y="473169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11CC704F-A213-4885-8F31-91385B1C3D1E}"/>
                </a:ext>
              </a:extLst>
            </p:cNvPr>
            <p:cNvSpPr/>
            <p:nvPr/>
          </p:nvSpPr>
          <p:spPr>
            <a:xfrm>
              <a:off x="3007427" y="4713521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56F50D2-AD07-476C-A2D5-3B5CD5413C7E}"/>
                </a:ext>
              </a:extLst>
            </p:cNvPr>
            <p:cNvSpPr/>
            <p:nvPr/>
          </p:nvSpPr>
          <p:spPr>
            <a:xfrm>
              <a:off x="3436629" y="4076334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428E906A-2EB9-4340-853D-AFEB5374EB6A}"/>
                </a:ext>
              </a:extLst>
            </p:cNvPr>
            <p:cNvSpPr/>
            <p:nvPr/>
          </p:nvSpPr>
          <p:spPr>
            <a:xfrm>
              <a:off x="4029573" y="3942110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0FAA28E1-DE8C-48B6-A8CD-F30327EBAC87}"/>
                </a:ext>
              </a:extLst>
            </p:cNvPr>
            <p:cNvSpPr/>
            <p:nvPr/>
          </p:nvSpPr>
          <p:spPr>
            <a:xfrm>
              <a:off x="3926886" y="363591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A5A973CB-D0EB-4A62-925B-2D869F05C0B4}"/>
                </a:ext>
              </a:extLst>
            </p:cNvPr>
            <p:cNvSpPr/>
            <p:nvPr/>
          </p:nvSpPr>
          <p:spPr>
            <a:xfrm>
              <a:off x="3951397" y="4472168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Oval 66">
              <a:extLst>
                <a:ext uri="{FF2B5EF4-FFF2-40B4-BE49-F238E27FC236}">
                  <a16:creationId xmlns:a16="http://schemas.microsoft.com/office/drawing/2014/main" id="{4D60BAEF-EB70-4368-ABA9-7CC54DC5E412}"/>
                </a:ext>
              </a:extLst>
            </p:cNvPr>
            <p:cNvSpPr/>
            <p:nvPr/>
          </p:nvSpPr>
          <p:spPr>
            <a:xfrm>
              <a:off x="3247195" y="3938921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9DC1C94-A649-4D35-90C7-D957EE852744}"/>
                </a:ext>
              </a:extLst>
            </p:cNvPr>
            <p:cNvSpPr/>
            <p:nvPr/>
          </p:nvSpPr>
          <p:spPr>
            <a:xfrm>
              <a:off x="3761963" y="3367465"/>
              <a:ext cx="268448" cy="268448"/>
            </a:xfrm>
            <a:prstGeom prst="ellipse">
              <a:avLst/>
            </a:prstGeom>
            <a:noFill/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31C1AD13-20F1-4DA6-B75D-4213737E97A2}"/>
                </a:ext>
              </a:extLst>
            </p:cNvPr>
            <p:cNvSpPr/>
            <p:nvPr/>
          </p:nvSpPr>
          <p:spPr>
            <a:xfrm>
              <a:off x="3658438" y="3689419"/>
              <a:ext cx="268448" cy="268448"/>
            </a:xfrm>
            <a:prstGeom prst="ellipse">
              <a:avLst/>
            </a:prstGeom>
            <a:solidFill>
              <a:schemeClr val="accent1">
                <a:alpha val="25882"/>
              </a:schemeClr>
            </a:solidFill>
            <a:ln w="38100">
              <a:solidFill>
                <a:srgbClr val="00AAF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C63B226A-BF69-4CD8-82C6-1E0DFBD775E9}"/>
              </a:ext>
            </a:extLst>
          </p:cNvPr>
          <p:cNvGrpSpPr/>
          <p:nvPr/>
        </p:nvGrpSpPr>
        <p:grpSpPr>
          <a:xfrm>
            <a:off x="6979458" y="4176306"/>
            <a:ext cx="2011642" cy="1492765"/>
            <a:chOff x="6979458" y="4176306"/>
            <a:chExt cx="2011642" cy="1492765"/>
          </a:xfrm>
        </p:grpSpPr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6DFD71B3-7369-4187-998F-946F391A315C}"/>
                </a:ext>
              </a:extLst>
            </p:cNvPr>
            <p:cNvSpPr/>
            <p:nvPr/>
          </p:nvSpPr>
          <p:spPr>
            <a:xfrm>
              <a:off x="8594581" y="540062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F47D81D2-9EDA-4483-85FC-8188602E0AA8}"/>
                </a:ext>
              </a:extLst>
            </p:cNvPr>
            <p:cNvSpPr/>
            <p:nvPr/>
          </p:nvSpPr>
          <p:spPr>
            <a:xfrm>
              <a:off x="7983583" y="501396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7E6DE4FB-8A79-4383-8F00-C9E1F16F6C05}"/>
                </a:ext>
              </a:extLst>
            </p:cNvPr>
            <p:cNvSpPr/>
            <p:nvPr/>
          </p:nvSpPr>
          <p:spPr>
            <a:xfrm>
              <a:off x="7784328" y="4879743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9BC9409E-8D7C-4DAE-85EC-245645A030C6}"/>
                </a:ext>
              </a:extLst>
            </p:cNvPr>
            <p:cNvSpPr/>
            <p:nvPr/>
          </p:nvSpPr>
          <p:spPr>
            <a:xfrm>
              <a:off x="7445290" y="4745519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771110F-AABE-49CD-A86E-6EDA6CED7BD1}"/>
                </a:ext>
              </a:extLst>
            </p:cNvPr>
            <p:cNvSpPr/>
            <p:nvPr/>
          </p:nvSpPr>
          <p:spPr>
            <a:xfrm>
              <a:off x="7191384" y="4579297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Oval 75">
              <a:extLst>
                <a:ext uri="{FF2B5EF4-FFF2-40B4-BE49-F238E27FC236}">
                  <a16:creationId xmlns:a16="http://schemas.microsoft.com/office/drawing/2014/main" id="{F7C1DDA1-3CAC-4FE8-9FB9-7E89033230B0}"/>
                </a:ext>
              </a:extLst>
            </p:cNvPr>
            <p:cNvSpPr/>
            <p:nvPr/>
          </p:nvSpPr>
          <p:spPr>
            <a:xfrm>
              <a:off x="8722652" y="4745519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7" name="Oval 76">
              <a:extLst>
                <a:ext uri="{FF2B5EF4-FFF2-40B4-BE49-F238E27FC236}">
                  <a16:creationId xmlns:a16="http://schemas.microsoft.com/office/drawing/2014/main" id="{A4C3EB53-34ED-4298-8834-35881E3DB048}"/>
                </a:ext>
              </a:extLst>
            </p:cNvPr>
            <p:cNvSpPr/>
            <p:nvPr/>
          </p:nvSpPr>
          <p:spPr>
            <a:xfrm>
              <a:off x="8106656" y="4355118"/>
              <a:ext cx="268448" cy="268448"/>
            </a:xfrm>
            <a:prstGeom prst="ellipse">
              <a:avLst/>
            </a:prstGeom>
            <a:noFill/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668FE061-1D9A-4ABD-977B-15640DE8A175}"/>
                </a:ext>
              </a:extLst>
            </p:cNvPr>
            <p:cNvSpPr/>
            <p:nvPr/>
          </p:nvSpPr>
          <p:spPr>
            <a:xfrm>
              <a:off x="6979458" y="4176306"/>
              <a:ext cx="268448" cy="268448"/>
            </a:xfrm>
            <a:prstGeom prst="ellipse">
              <a:avLst/>
            </a:prstGeom>
            <a:solidFill>
              <a:schemeClr val="accent5">
                <a:alpha val="25882"/>
              </a:schemeClr>
            </a:solidFill>
            <a:ln w="38100">
              <a:solidFill>
                <a:srgbClr val="00D25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9" name="TextBox 78">
            <a:extLst>
              <a:ext uri="{FF2B5EF4-FFF2-40B4-BE49-F238E27FC236}">
                <a16:creationId xmlns:a16="http://schemas.microsoft.com/office/drawing/2014/main" id="{37DCE321-5841-491E-A70B-583F57FF2676}"/>
              </a:ext>
            </a:extLst>
          </p:cNvPr>
          <p:cNvSpPr txBox="1"/>
          <p:nvPr/>
        </p:nvSpPr>
        <p:spPr>
          <a:xfrm>
            <a:off x="191523" y="-6052"/>
            <a:ext cx="1188320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HOW DATA IS APPLIED</a:t>
            </a:r>
          </a:p>
        </p:txBody>
      </p:sp>
    </p:spTree>
    <p:extLst>
      <p:ext uri="{BB962C8B-B14F-4D97-AF65-F5344CB8AC3E}">
        <p14:creationId xmlns:p14="http://schemas.microsoft.com/office/powerpoint/2010/main" val="2886623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588704" y="-121052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1017882" y="-2552742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7020075" y="571706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1932202" y="-484220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0506037" y="-432642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0053363" y="-3347272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7219219" y="223534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0510348" y="-3797669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6758987" y="-146538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768952" y="-2799685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fbc.7z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device_id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The device’s distinct network ID.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521990" y="2427382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amplitude: array like string containing the full band capture energy. Data stored as </a:t>
            </a:r>
            <a:r>
              <a:rPr lang="en-US" sz="3200" i="1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actual_dB</a:t>
            </a:r>
            <a:r>
              <a:rPr lang="en-US" sz="3200" i="1">
                <a:solidFill>
                  <a:schemeClr val="tx2"/>
                </a:solidFill>
                <a:latin typeface="Neue Haas Grotesk Text Pro" panose="020B0504020202020204" pitchFamily="34" charset="0"/>
              </a:rPr>
              <a:t>*100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. </a:t>
            </a:r>
          </a:p>
        </p:txBody>
      </p:sp>
      <p:pic>
        <p:nvPicPr>
          <p:cNvPr id="3" name="Graphic 2" descr="Wi-Fi with solid fill">
            <a:extLst>
              <a:ext uri="{FF2B5EF4-FFF2-40B4-BE49-F238E27FC236}">
                <a16:creationId xmlns:a16="http://schemas.microsoft.com/office/drawing/2014/main" id="{BF285990-B748-4D1F-A095-088CDFAA75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94938" y="-359250"/>
            <a:ext cx="1923182" cy="1923182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5113649-0170-4ADB-8962-FFBB77B39AAB}"/>
              </a:ext>
            </a:extLst>
          </p:cNvPr>
          <p:cNvSpPr txBox="1"/>
          <p:nvPr/>
        </p:nvSpPr>
        <p:spPr>
          <a:xfrm>
            <a:off x="521990" y="354421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collection_time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when the FBC data was collected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32E5E7-E542-4CA7-8749-97FFEDAC36C9}"/>
              </a:ext>
            </a:extLst>
          </p:cNvPr>
          <p:cNvSpPr txBox="1"/>
          <p:nvPr/>
        </p:nvSpPr>
        <p:spPr>
          <a:xfrm>
            <a:off x="509129" y="422998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span: total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span of the sweep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70578EE-DD7B-41F4-A4F0-66D408300C12}"/>
              </a:ext>
            </a:extLst>
          </p:cNvPr>
          <p:cNvSpPr txBox="1"/>
          <p:nvPr/>
        </p:nvSpPr>
        <p:spPr>
          <a:xfrm>
            <a:off x="486381" y="4864534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bins: number of distinct samples in the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fbc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array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64BE4EA-9930-4D51-932F-49A51972D2DB}"/>
              </a:ext>
            </a:extLst>
          </p:cNvPr>
          <p:cNvSpPr txBox="1"/>
          <p:nvPr/>
        </p:nvSpPr>
        <p:spPr>
          <a:xfrm>
            <a:off x="460852" y="5486178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first: starting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of the array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80C169-6210-4AE5-A37E-4D4FD9E87BAC}"/>
              </a:ext>
            </a:extLst>
          </p:cNvPr>
          <p:cNvSpPr txBox="1"/>
          <p:nvPr/>
        </p:nvSpPr>
        <p:spPr>
          <a:xfrm>
            <a:off x="451504" y="603277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last: ending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hz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of the array</a:t>
            </a:r>
          </a:p>
        </p:txBody>
      </p:sp>
    </p:spTree>
    <p:extLst>
      <p:ext uri="{BB962C8B-B14F-4D97-AF65-F5344CB8AC3E}">
        <p14:creationId xmlns:p14="http://schemas.microsoft.com/office/powerpoint/2010/main" val="3842750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1856999" y="-575854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650589" y="-1129811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9523585" y="-3117165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128439" y="1244136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9258994" y="946094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0097555" y="-1016747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7972261" y="-5246558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9850974" y="44815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9671023" y="-2876234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7138219" y="-987448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device_geo_data.csv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mac: unique device id.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521990" y="2427382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geo_id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non-unique identifier for geo location of a mac address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109A09F-C627-446E-AAE7-B067857B6F14}"/>
              </a:ext>
            </a:extLst>
          </p:cNvPr>
          <p:cNvSpPr txBox="1"/>
          <p:nvPr/>
        </p:nvSpPr>
        <p:spPr>
          <a:xfrm>
            <a:off x="479552" y="3507815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node: geographic region in network.</a:t>
            </a:r>
          </a:p>
        </p:txBody>
      </p:sp>
      <p:pic>
        <p:nvPicPr>
          <p:cNvPr id="3" name="Graphic 2" descr="Earth globe: Americas with solid fill">
            <a:extLst>
              <a:ext uri="{FF2B5EF4-FFF2-40B4-BE49-F238E27FC236}">
                <a16:creationId xmlns:a16="http://schemas.microsoft.com/office/drawing/2014/main" id="{3E9F0A5F-17C7-462D-921E-E7D6A2FD43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40523" y="-45482"/>
            <a:ext cx="1311372" cy="1311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196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6434446" y="2280561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85619" y="-11872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381720" y="-2352442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7935073" y="4360307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7558261" y="6825181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8374989" y="-5785326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326924" y="-8399754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5848033" y="-39884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8297000" y="-161898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6967482" y="-202613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34573" y="0"/>
            <a:ext cx="12057427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024703C-B94A-4979-A258-A3BEB2574F32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THE DATA SETS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8B618901-ED41-4413-AAE7-A2E88CD9A134}"/>
              </a:ext>
            </a:extLst>
          </p:cNvPr>
          <p:cNvSpPr txBox="1"/>
          <p:nvPr/>
        </p:nvSpPr>
        <p:spPr>
          <a:xfrm>
            <a:off x="465643" y="1287643"/>
            <a:ext cx="99706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00AAF4"/>
                </a:solidFill>
                <a:latin typeface="Neue Haas Grotesk Text Pro" panose="020B0504020202020204" pitchFamily="34" charset="0"/>
              </a:rPr>
              <a:t>network_parent_child.csv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32D88E8-32DF-4336-AEE0-DBC3690EBC95}"/>
              </a:ext>
            </a:extLst>
          </p:cNvPr>
          <p:cNvSpPr txBox="1"/>
          <p:nvPr/>
        </p:nvSpPr>
        <p:spPr>
          <a:xfrm>
            <a:off x="509129" y="1833105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geo_id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unique identifier for geo location of a network element.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39088C2-6389-4D52-BFF8-C098CA6AA605}"/>
              </a:ext>
            </a:extLst>
          </p:cNvPr>
          <p:cNvSpPr txBox="1"/>
          <p:nvPr/>
        </p:nvSpPr>
        <p:spPr>
          <a:xfrm>
            <a:off x="469921" y="2975277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Parent_id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unique identifier for geo location of a network element’s parent device.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7B7DB60-6AFC-4462-8B8B-2F054B5CC063}"/>
              </a:ext>
            </a:extLst>
          </p:cNvPr>
          <p:cNvSpPr txBox="1"/>
          <p:nvPr/>
        </p:nvSpPr>
        <p:spPr>
          <a:xfrm>
            <a:off x="459595" y="4180011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lon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longitude value of geo location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815D104-A037-4574-B3F7-39E93A38A697}"/>
              </a:ext>
            </a:extLst>
          </p:cNvPr>
          <p:cNvSpPr txBox="1"/>
          <p:nvPr/>
        </p:nvSpPr>
        <p:spPr>
          <a:xfrm>
            <a:off x="428881" y="4817570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lat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latitude value of geo location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A674AE6-8573-4B8F-8625-9A0D526C3C57}"/>
              </a:ext>
            </a:extLst>
          </p:cNvPr>
          <p:cNvSpPr txBox="1"/>
          <p:nvPr/>
        </p:nvSpPr>
        <p:spPr>
          <a:xfrm>
            <a:off x="428881" y="5535760"/>
            <a:ext cx="10719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device_type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: type of network object</a:t>
            </a:r>
          </a:p>
        </p:txBody>
      </p:sp>
      <p:pic>
        <p:nvPicPr>
          <p:cNvPr id="3" name="Graphic 2" descr="Connections with solid fill">
            <a:extLst>
              <a:ext uri="{FF2B5EF4-FFF2-40B4-BE49-F238E27FC236}">
                <a16:creationId xmlns:a16="http://schemas.microsoft.com/office/drawing/2014/main" id="{2D6CE666-EC4D-4C41-BCC8-58E8BAEAD5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73899" y="-57985"/>
            <a:ext cx="1507943" cy="1507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6073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OBJECTIVES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D92DB0-B216-4F93-8C97-56A5B16F9266}"/>
              </a:ext>
            </a:extLst>
          </p:cNvPr>
          <p:cNvSpPr txBox="1"/>
          <p:nvPr/>
        </p:nvSpPr>
        <p:spPr>
          <a:xfrm>
            <a:off x="6357016" y="217778"/>
            <a:ext cx="41694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chemeClr val="tx2"/>
                </a:solidFill>
                <a:latin typeface="Neue Haas Grotesk Text Pro" panose="020B0504020202020204" pitchFamily="34" charset="0"/>
              </a:rPr>
              <a:t>Complete at least 1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FF07074-89D2-4C57-B335-FC6142EB6E4C}"/>
              </a:ext>
            </a:extLst>
          </p:cNvPr>
          <p:cNvSpPr txBox="1"/>
          <p:nvPr/>
        </p:nvSpPr>
        <p:spPr>
          <a:xfrm>
            <a:off x="412218" y="1206843"/>
            <a:ext cx="1071915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1.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Discover a way to cluster array like FBC strings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by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Node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and measure precision of clustering accuracy.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7ED22B-1356-4398-99B3-205A44145CAF}"/>
              </a:ext>
            </a:extLst>
          </p:cNvPr>
          <p:cNvSpPr txBox="1"/>
          <p:nvPr/>
        </p:nvSpPr>
        <p:spPr>
          <a:xfrm>
            <a:off x="349669" y="2302735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2.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Using secondary sources, parse the array like FBC strings for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WAVE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INGRESS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impairments. 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A006833A-3B51-4B46-9D5D-33A7CB59E16C}"/>
              </a:ext>
            </a:extLst>
          </p:cNvPr>
          <p:cNvSpPr txBox="1"/>
          <p:nvPr/>
        </p:nvSpPr>
        <p:spPr>
          <a:xfrm>
            <a:off x="311034" y="3480490"/>
            <a:ext cx="105148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3.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Using the network parent to child relationships, discover a way to algorithmically find the most common ancestor of any collection of </a:t>
            </a:r>
            <a:r>
              <a:rPr lang="en-US" sz="3200" i="1">
                <a:solidFill>
                  <a:schemeClr val="tx2"/>
                </a:solidFill>
                <a:latin typeface="Neue Haas Grotesk Text Pro" panose="020B0504020202020204" pitchFamily="34" charset="0"/>
              </a:rPr>
              <a:t>address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network elements and visualize this. 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8BDC526-13F6-4BA7-9D5B-6174F68E43B7}"/>
              </a:ext>
            </a:extLst>
          </p:cNvPr>
          <p:cNvSpPr txBox="1"/>
          <p:nvPr/>
        </p:nvSpPr>
        <p:spPr>
          <a:xfrm>
            <a:off x="349669" y="5595960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4.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Find a way to </a:t>
            </a:r>
            <a:r>
              <a:rPr lang="en-US" sz="3200" err="1">
                <a:solidFill>
                  <a:schemeClr val="tx2"/>
                </a:solidFill>
                <a:latin typeface="Neue Haas Grotesk Text Pro" panose="020B0504020202020204" pitchFamily="34" charset="0"/>
              </a:rPr>
              <a:t>losslessly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 compress the FBC raw signal for easier access in Hive Hadoop.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893FC79-4F22-45DF-813F-39E6636841A5}"/>
              </a:ext>
            </a:extLst>
          </p:cNvPr>
          <p:cNvCxnSpPr>
            <a:cxnSpLocks/>
          </p:cNvCxnSpPr>
          <p:nvPr/>
        </p:nvCxnSpPr>
        <p:spPr>
          <a:xfrm>
            <a:off x="311034" y="2283685"/>
            <a:ext cx="11671416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65F31433-85DC-4260-B8A2-51FD3E6E2AAD}"/>
              </a:ext>
            </a:extLst>
          </p:cNvPr>
          <p:cNvCxnSpPr>
            <a:cxnSpLocks/>
          </p:cNvCxnSpPr>
          <p:nvPr/>
        </p:nvCxnSpPr>
        <p:spPr>
          <a:xfrm>
            <a:off x="305651" y="3407635"/>
            <a:ext cx="11676799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F770F4F5-CFE5-4D21-8EDC-68ACD724C2EF}"/>
              </a:ext>
            </a:extLst>
          </p:cNvPr>
          <p:cNvCxnSpPr>
            <a:cxnSpLocks/>
          </p:cNvCxnSpPr>
          <p:nvPr/>
        </p:nvCxnSpPr>
        <p:spPr>
          <a:xfrm>
            <a:off x="302882" y="5574595"/>
            <a:ext cx="11679568" cy="0"/>
          </a:xfrm>
          <a:prstGeom prst="line">
            <a:avLst/>
          </a:prstGeom>
          <a:ln w="57150">
            <a:solidFill>
              <a:srgbClr val="00AAF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16219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72F3FCB4-74FF-456D-9D4F-B0B2E84C0C82}"/>
              </a:ext>
            </a:extLst>
          </p:cNvPr>
          <p:cNvSpPr/>
          <p:nvPr/>
        </p:nvSpPr>
        <p:spPr>
          <a:xfrm>
            <a:off x="-7303349" y="-5866513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7247609" y="-985996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6101180" y="-959935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7362242" y="-536165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6457841" y="-811759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6540511" y="-7607635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3863239" y="-291552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7210883" y="-625964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6419165" y="-722819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14862954" y="-635707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21124558" y="-866376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7716153" y="-8860447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" y="1684960"/>
            <a:ext cx="1219199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HARD MODE OBJECTIVE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783899" y="2900114"/>
            <a:ext cx="1051486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Find devices with 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</a:rPr>
              <a:t>WAVE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 and 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</a:rPr>
              <a:t>INGRESS, 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</a:rPr>
              <a:t>cluster those devices by array like FBC strings. Then find those devices’ most common ancestor and report the network elements that are causing the impairment. </a:t>
            </a:r>
          </a:p>
        </p:txBody>
      </p:sp>
    </p:spTree>
    <p:extLst>
      <p:ext uri="{BB962C8B-B14F-4D97-AF65-F5344CB8AC3E}">
        <p14:creationId xmlns:p14="http://schemas.microsoft.com/office/powerpoint/2010/main" val="1102096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JUDGING CRITERIA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" name="Table 3">
            <a:extLst>
              <a:ext uri="{FF2B5EF4-FFF2-40B4-BE49-F238E27FC236}">
                <a16:creationId xmlns:a16="http://schemas.microsoft.com/office/drawing/2014/main" id="{992AE429-D449-4A9C-9943-2554CA772C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225109"/>
              </p:ext>
            </p:extLst>
          </p:nvPr>
        </p:nvGraphicFramePr>
        <p:xfrm>
          <a:off x="238973" y="1122005"/>
          <a:ext cx="8666437" cy="4999576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623151">
                  <a:extLst>
                    <a:ext uri="{9D8B030D-6E8A-4147-A177-3AD203B41FA5}">
                      <a16:colId xmlns:a16="http://schemas.microsoft.com/office/drawing/2014/main" val="3555441415"/>
                    </a:ext>
                  </a:extLst>
                </a:gridCol>
                <a:gridCol w="4043286">
                  <a:extLst>
                    <a:ext uri="{9D8B030D-6E8A-4147-A177-3AD203B41FA5}">
                      <a16:colId xmlns:a16="http://schemas.microsoft.com/office/drawing/2014/main" val="1917328986"/>
                    </a:ext>
                  </a:extLst>
                </a:gridCol>
              </a:tblGrid>
              <a:tr h="593326"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00AAF4"/>
                          </a:solidFill>
                          <a:latin typeface="Neue Haas Grotesk Text Pro" panose="020B0504020202020204" pitchFamily="34" charset="0"/>
                        </a:rPr>
                        <a:t>ITEM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b="1">
                          <a:solidFill>
                            <a:srgbClr val="00AAF4"/>
                          </a:solidFill>
                          <a:latin typeface="Neue Haas Grotesk Text Pro" panose="020B0504020202020204" pitchFamily="34" charset="0"/>
                        </a:rPr>
                        <a:t>POSSIBLE POINTS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9446406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1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st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40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370958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nd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9944368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3</a:t>
                      </a:r>
                      <a:r>
                        <a:rPr lang="en-US" sz="3200" baseline="300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rd</a:t>
                      </a:r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 Task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0895071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Presentation Quality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1264769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Proofing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25514974"/>
                  </a:ext>
                </a:extLst>
              </a:tr>
              <a:tr h="318928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Uniqueness of Idea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20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39106621"/>
                  </a:ext>
                </a:extLst>
              </a:tr>
              <a:tr h="637855">
                <a:tc>
                  <a:txBody>
                    <a:bodyPr/>
                    <a:lstStyle/>
                    <a:p>
                      <a:r>
                        <a:rPr lang="en-US" sz="3200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Total Possible</a:t>
                      </a:r>
                    </a:p>
                  </a:txBody>
                  <a:tcPr>
                    <a:lnR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3200" b="1">
                          <a:solidFill>
                            <a:schemeClr val="tx2"/>
                          </a:solidFill>
                          <a:latin typeface="Neue Haas Grotesk Text Pro" panose="020B0504020202020204" pitchFamily="34" charset="0"/>
                        </a:rPr>
                        <a:t>140</a:t>
                      </a:r>
                    </a:p>
                  </a:txBody>
                  <a:tcPr>
                    <a:lnL w="28575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57150" cap="flat" cmpd="sng" algn="ctr">
                      <a:solidFill>
                        <a:srgbClr val="00AAF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50001"/>
                  </a:ext>
                </a:extLst>
              </a:tr>
            </a:tbl>
          </a:graphicData>
        </a:graphic>
      </p:graphicFrame>
      <p:grpSp>
        <p:nvGrpSpPr>
          <p:cNvPr id="9" name="Group 8">
            <a:extLst>
              <a:ext uri="{FF2B5EF4-FFF2-40B4-BE49-F238E27FC236}">
                <a16:creationId xmlns:a16="http://schemas.microsoft.com/office/drawing/2014/main" id="{5311B77D-DDC7-4AB0-9F93-E656EFACF865}"/>
              </a:ext>
            </a:extLst>
          </p:cNvPr>
          <p:cNvGrpSpPr/>
          <p:nvPr/>
        </p:nvGrpSpPr>
        <p:grpSpPr>
          <a:xfrm>
            <a:off x="5933740" y="4569038"/>
            <a:ext cx="4813317" cy="2077189"/>
            <a:chOff x="5933740" y="4569038"/>
            <a:chExt cx="4813317" cy="207718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450F955D-B791-4F96-A89E-91CF1C87554F}"/>
                </a:ext>
              </a:extLst>
            </p:cNvPr>
            <p:cNvSpPr/>
            <p:nvPr/>
          </p:nvSpPr>
          <p:spPr>
            <a:xfrm>
              <a:off x="7438947" y="4569039"/>
              <a:ext cx="3246581" cy="20771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C4FC2F-0074-40C2-A431-F3BCA0C0413C}"/>
                </a:ext>
              </a:extLst>
            </p:cNvPr>
            <p:cNvGrpSpPr/>
            <p:nvPr/>
          </p:nvGrpSpPr>
          <p:grpSpPr>
            <a:xfrm>
              <a:off x="7433738" y="4960256"/>
              <a:ext cx="3313319" cy="1239079"/>
              <a:chOff x="8880516" y="2887089"/>
              <a:chExt cx="3313319" cy="1239079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834A108-B791-4064-AD2C-279F80DAC663}"/>
                  </a:ext>
                </a:extLst>
              </p:cNvPr>
              <p:cNvSpPr txBox="1"/>
              <p:nvPr/>
            </p:nvSpPr>
            <p:spPr>
              <a:xfrm>
                <a:off x="8927114" y="3295171"/>
                <a:ext cx="317868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800">
                    <a:solidFill>
                      <a:srgbClr val="00D258"/>
                    </a:solidFill>
                  </a:rPr>
                  <a:t>100 points</a:t>
                </a:r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6301F3C0-2740-4745-8404-04A5F511DE0A}"/>
                  </a:ext>
                </a:extLst>
              </p:cNvPr>
              <p:cNvSpPr txBox="1"/>
              <p:nvPr/>
            </p:nvSpPr>
            <p:spPr>
              <a:xfrm>
                <a:off x="8880516" y="2887089"/>
                <a:ext cx="3313319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3600" b="1">
                    <a:solidFill>
                      <a:srgbClr val="00AAF4"/>
                    </a:solidFill>
                  </a:rPr>
                  <a:t>Score is out of </a:t>
                </a:r>
              </a:p>
            </p:txBody>
          </p:sp>
        </p:grpSp>
        <p:sp>
          <p:nvSpPr>
            <p:cNvPr id="8" name="Isosceles Triangle 7">
              <a:extLst>
                <a:ext uri="{FF2B5EF4-FFF2-40B4-BE49-F238E27FC236}">
                  <a16:creationId xmlns:a16="http://schemas.microsoft.com/office/drawing/2014/main" id="{6E246509-890F-4DB3-8999-287AD4301818}"/>
                </a:ext>
              </a:extLst>
            </p:cNvPr>
            <p:cNvSpPr/>
            <p:nvPr/>
          </p:nvSpPr>
          <p:spPr>
            <a:xfrm rot="16200000">
              <a:off x="5654697" y="4848081"/>
              <a:ext cx="2077187" cy="1519102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8920088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10700717" y="-1155018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0700717" y="-5311164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970817" y="89493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2366220" y="-694575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10880302" y="5803710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8674716" y="1059342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7627941" y="-1102376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7760023" y="-250631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6369503" y="-399209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514257" y="-1966563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229699" y="-8601027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1707134" y="-5233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191208" y="-54202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5794771" y="-2102447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025646" y="-2044684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74220" y="32819"/>
            <a:ext cx="1004985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PRIZES</a:t>
            </a:r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460ED937-76FB-4381-B00F-5D5A3D35F04C}"/>
              </a:ext>
            </a:extLst>
          </p:cNvPr>
          <p:cNvSpPr/>
          <p:nvPr/>
        </p:nvSpPr>
        <p:spPr>
          <a:xfrm>
            <a:off x="-11433945" y="-694575"/>
            <a:ext cx="10438022" cy="10438022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77B2A1-6327-427B-B1AB-77E09F58DF41}"/>
              </a:ext>
            </a:extLst>
          </p:cNvPr>
          <p:cNvSpPr txBox="1"/>
          <p:nvPr/>
        </p:nvSpPr>
        <p:spPr>
          <a:xfrm>
            <a:off x="827140" y="1356258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1</a:t>
            </a:r>
            <a:r>
              <a:rPr lang="en-US" sz="4400" b="1" baseline="30000">
                <a:solidFill>
                  <a:schemeClr val="tx2"/>
                </a:solidFill>
              </a:rPr>
              <a:t>st</a:t>
            </a:r>
            <a:r>
              <a:rPr lang="en-US" sz="4400" b="1">
                <a:solidFill>
                  <a:schemeClr val="tx2"/>
                </a:solidFill>
              </a:rPr>
              <a:t> Place: </a:t>
            </a:r>
            <a:r>
              <a:rPr lang="en-US" sz="4400">
                <a:solidFill>
                  <a:schemeClr val="accent6"/>
                </a:solidFill>
              </a:rPr>
              <a:t>$600 Per Team Member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E6AA078-8436-49F7-B89F-840D49620AA7}"/>
              </a:ext>
            </a:extLst>
          </p:cNvPr>
          <p:cNvSpPr txBox="1"/>
          <p:nvPr/>
        </p:nvSpPr>
        <p:spPr>
          <a:xfrm>
            <a:off x="827140" y="2535914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2nd Place</a:t>
            </a:r>
            <a:r>
              <a:rPr lang="en-US" sz="4400" b="1">
                <a:solidFill>
                  <a:schemeClr val="accent6"/>
                </a:solidFill>
              </a:rPr>
              <a:t>: </a:t>
            </a:r>
            <a:r>
              <a:rPr lang="en-US" sz="4400">
                <a:solidFill>
                  <a:schemeClr val="accent6"/>
                </a:solidFill>
              </a:rPr>
              <a:t>$400 Per Team Member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742ADB9-B089-465F-B9E2-156028094C85}"/>
              </a:ext>
            </a:extLst>
          </p:cNvPr>
          <p:cNvSpPr txBox="1"/>
          <p:nvPr/>
        </p:nvSpPr>
        <p:spPr>
          <a:xfrm>
            <a:off x="827140" y="3945610"/>
            <a:ext cx="10791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>
                <a:solidFill>
                  <a:schemeClr val="tx2"/>
                </a:solidFill>
              </a:rPr>
              <a:t>Honorable Mention: </a:t>
            </a:r>
            <a:r>
              <a:rPr lang="en-US" sz="4400">
                <a:solidFill>
                  <a:schemeClr val="accent6"/>
                </a:solidFill>
              </a:rPr>
              <a:t>$250 Per Team Member</a:t>
            </a:r>
          </a:p>
        </p:txBody>
      </p:sp>
    </p:spTree>
    <p:extLst>
      <p:ext uri="{BB962C8B-B14F-4D97-AF65-F5344CB8AC3E}">
        <p14:creationId xmlns:p14="http://schemas.microsoft.com/office/powerpoint/2010/main" val="2021969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FBCD0A-905A-4C39-9E67-5F6D8BB45E5E}"/>
              </a:ext>
            </a:extLst>
          </p:cNvPr>
          <p:cNvSpPr/>
          <p:nvPr/>
        </p:nvSpPr>
        <p:spPr>
          <a:xfrm>
            <a:off x="-7734982" y="-6233806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55148-DF75-482C-BC71-803BD60530AE}"/>
              </a:ext>
            </a:extLst>
          </p:cNvPr>
          <p:cNvSpPr txBox="1"/>
          <p:nvPr/>
        </p:nvSpPr>
        <p:spPr>
          <a:xfrm>
            <a:off x="838200" y="3427804"/>
            <a:ext cx="102602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The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 Analytical Center of Excellence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 is a collective of data scientists, engineers, &amp; analytical professionals that extract meaningful insights from </a:t>
            </a:r>
            <a:r>
              <a:rPr lang="en-US" sz="3200" b="1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data, </a:t>
            </a:r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that support Cox in developing strategic solutions to reduce cost and improve processes.</a:t>
            </a:r>
            <a:endParaRPr lang="en-US" sz="3200" b="1" i="1">
              <a:solidFill>
                <a:schemeClr val="bg1"/>
              </a:solidFill>
              <a:latin typeface="Neue Haas Grotesk Text Pro" panose="020B0504020202020204" pitchFamily="34" charset="0"/>
              <a:ea typeface="Roboto" panose="02000000000000000000" pitchFamily="2" charset="0"/>
              <a:cs typeface="Tung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59503-0492-4D3D-BCEA-68F78213DAAF}"/>
              </a:ext>
            </a:extLst>
          </p:cNvPr>
          <p:cNvSpPr/>
          <p:nvPr/>
        </p:nvSpPr>
        <p:spPr>
          <a:xfrm>
            <a:off x="4332152" y="1575755"/>
            <a:ext cx="3393878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ACOE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33A6092-7CBE-483C-A2D1-2C5817E45F2B}"/>
              </a:ext>
            </a:extLst>
          </p:cNvPr>
          <p:cNvSpPr/>
          <p:nvPr/>
        </p:nvSpPr>
        <p:spPr>
          <a:xfrm>
            <a:off x="11767454" y="-467398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1A812AF9-0FF5-4395-8A54-612950A8E7DA}"/>
              </a:ext>
            </a:extLst>
          </p:cNvPr>
          <p:cNvSpPr/>
          <p:nvPr/>
        </p:nvSpPr>
        <p:spPr>
          <a:xfrm>
            <a:off x="10512050" y="-4590859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36AA418-11A8-4F10-B7D2-4A923C8BDF6D}"/>
              </a:ext>
            </a:extLst>
          </p:cNvPr>
          <p:cNvSpPr/>
          <p:nvPr/>
        </p:nvSpPr>
        <p:spPr>
          <a:xfrm>
            <a:off x="9956132" y="2932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C9B112AB-55D5-4A75-8101-C26BFDB2BCC1}"/>
              </a:ext>
            </a:extLst>
          </p:cNvPr>
          <p:cNvSpPr/>
          <p:nvPr/>
        </p:nvSpPr>
        <p:spPr>
          <a:xfrm>
            <a:off x="8104885" y="-5692814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1C5E4745-4CF6-4ADE-B6E3-A282B826FAF0}"/>
              </a:ext>
            </a:extLst>
          </p:cNvPr>
          <p:cNvSpPr/>
          <p:nvPr/>
        </p:nvSpPr>
        <p:spPr>
          <a:xfrm>
            <a:off x="5634110" y="-6179963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74F5E439-0745-4474-861A-647217F6930B}"/>
              </a:ext>
            </a:extLst>
          </p:cNvPr>
          <p:cNvSpPr/>
          <p:nvPr/>
        </p:nvSpPr>
        <p:spPr>
          <a:xfrm>
            <a:off x="10907919" y="3827724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5F7C6EA-D162-43F8-A933-76BE2FC1B5BF}"/>
              </a:ext>
            </a:extLst>
          </p:cNvPr>
          <p:cNvSpPr/>
          <p:nvPr/>
        </p:nvSpPr>
        <p:spPr>
          <a:xfrm>
            <a:off x="10907919" y="-6672139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79CD7CA5-83BB-481D-A6AE-3C8EE4DC364C}"/>
              </a:ext>
            </a:extLst>
          </p:cNvPr>
          <p:cNvSpPr/>
          <p:nvPr/>
        </p:nvSpPr>
        <p:spPr>
          <a:xfrm>
            <a:off x="12792866" y="-4621339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BFF91AD-211D-4513-A789-49C3A1AC4FFC}"/>
              </a:ext>
            </a:extLst>
          </p:cNvPr>
          <p:cNvSpPr/>
          <p:nvPr/>
        </p:nvSpPr>
        <p:spPr>
          <a:xfrm>
            <a:off x="10693634" y="-3924155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1B8C87F-B788-4EE4-9339-45F945934916}"/>
              </a:ext>
            </a:extLst>
          </p:cNvPr>
          <p:cNvSpPr/>
          <p:nvPr/>
        </p:nvSpPr>
        <p:spPr>
          <a:xfrm>
            <a:off x="7518979" y="-21746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F199BD9-B326-48BD-8B34-D0F01868F54F}"/>
              </a:ext>
            </a:extLst>
          </p:cNvPr>
          <p:cNvSpPr/>
          <p:nvPr/>
        </p:nvSpPr>
        <p:spPr>
          <a:xfrm>
            <a:off x="-20947798" y="597619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4128CF62-8AE8-432A-86FD-A712CF695DB4}"/>
              </a:ext>
            </a:extLst>
          </p:cNvPr>
          <p:cNvSpPr/>
          <p:nvPr/>
        </p:nvSpPr>
        <p:spPr>
          <a:xfrm>
            <a:off x="-25013115" y="40608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65AECC-9CF9-42C4-9874-345A9E1BB9A8}"/>
              </a:ext>
            </a:extLst>
          </p:cNvPr>
          <p:cNvSpPr/>
          <p:nvPr/>
        </p:nvSpPr>
        <p:spPr>
          <a:xfrm>
            <a:off x="-16614975" y="1001612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6DDD5A36-A4F1-49FD-83D8-E46A877EE56D}"/>
              </a:ext>
            </a:extLst>
          </p:cNvPr>
          <p:cNvSpPr/>
          <p:nvPr/>
        </p:nvSpPr>
        <p:spPr>
          <a:xfrm>
            <a:off x="-21164000" y="7305155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A490D4B-22E5-4AE3-95B2-BEB68E6A4BAE}"/>
              </a:ext>
            </a:extLst>
          </p:cNvPr>
          <p:cNvSpPr/>
          <p:nvPr/>
        </p:nvSpPr>
        <p:spPr>
          <a:xfrm>
            <a:off x="-23262407" y="432473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75EFEEE-8135-46CA-B1B8-9C8D525DE863}"/>
              </a:ext>
            </a:extLst>
          </p:cNvPr>
          <p:cNvSpPr/>
          <p:nvPr/>
        </p:nvSpPr>
        <p:spPr>
          <a:xfrm>
            <a:off x="-18549898" y="1045154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125A67A-73D2-4EC2-A029-AA5F120CB802}"/>
              </a:ext>
            </a:extLst>
          </p:cNvPr>
          <p:cNvSpPr/>
          <p:nvPr/>
        </p:nvSpPr>
        <p:spPr>
          <a:xfrm>
            <a:off x="-24387969" y="651639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E9D4052-C62C-4B7A-B021-D1C80D5DD1D9}"/>
              </a:ext>
            </a:extLst>
          </p:cNvPr>
          <p:cNvSpPr/>
          <p:nvPr/>
        </p:nvSpPr>
        <p:spPr>
          <a:xfrm>
            <a:off x="-17987476" y="816473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445DDB7-652D-44CC-A3A7-7004B1AEDC63}"/>
              </a:ext>
            </a:extLst>
          </p:cNvPr>
          <p:cNvSpPr/>
          <p:nvPr/>
        </p:nvSpPr>
        <p:spPr>
          <a:xfrm>
            <a:off x="-18873231" y="366826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942C5E56-037E-4A89-8DB8-277A3872CE05}"/>
              </a:ext>
            </a:extLst>
          </p:cNvPr>
          <p:cNvSpPr/>
          <p:nvPr/>
        </p:nvSpPr>
        <p:spPr>
          <a:xfrm>
            <a:off x="-19026006" y="689652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4F19AA-EAC4-46ED-A4F1-F7A2F2303532}"/>
              </a:ext>
            </a:extLst>
          </p:cNvPr>
          <p:cNvCxnSpPr/>
          <p:nvPr/>
        </p:nvCxnSpPr>
        <p:spPr>
          <a:xfrm>
            <a:off x="1383323" y="3145415"/>
            <a:ext cx="9128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47080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7500526" y="3574392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8499632" y="3380317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1050496" y="332654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7097937" y="41911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9814445" y="-3642506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11234454" y="419604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9533911" y="-9992444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3690379" y="-3577743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903233" y="1813896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0315470" y="-3534458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9349235" y="-575789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099318" y="-3290226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9386239" y="1066868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8251847" y="-637658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8234782" y="1197382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8452431" y="-115501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KEY TERMS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691362" y="1590602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Node: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The identifier for a section of our network. Think of it like a neighborhood.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A74F4BD-2345-4CED-B3FB-376A587FD27A}"/>
              </a:ext>
            </a:extLst>
          </p:cNvPr>
          <p:cNvSpPr txBox="1"/>
          <p:nvPr/>
        </p:nvSpPr>
        <p:spPr>
          <a:xfrm>
            <a:off x="665796" y="2874177"/>
            <a:ext cx="105148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FBC: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Full Band Capture. The broadcast energy that is sent through copper cable lines and is reported by a network device.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037896E-DA01-4D1F-85C8-4164E35E20B8}"/>
              </a:ext>
            </a:extLst>
          </p:cNvPr>
          <p:cNvSpPr txBox="1"/>
          <p:nvPr/>
        </p:nvSpPr>
        <p:spPr>
          <a:xfrm>
            <a:off x="651184" y="4443837"/>
            <a:ext cx="1051486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tx2"/>
                </a:solidFill>
                <a:latin typeface="Neue Haas Grotesk Text Pro" panose="020B0504020202020204" pitchFamily="34" charset="0"/>
              </a:rPr>
              <a:t>MAC: </a:t>
            </a:r>
            <a:r>
              <a:rPr lang="en-US" sz="3200">
                <a:solidFill>
                  <a:schemeClr val="tx2"/>
                </a:solidFill>
                <a:latin typeface="Neue Haas Grotesk Text Pro" panose="020B0504020202020204" pitchFamily="34" charset="0"/>
              </a:rPr>
              <a:t>The unique serial number that represents unique internet connected devices.</a:t>
            </a:r>
          </a:p>
        </p:txBody>
      </p:sp>
    </p:spTree>
    <p:extLst>
      <p:ext uri="{BB962C8B-B14F-4D97-AF65-F5344CB8AC3E}">
        <p14:creationId xmlns:p14="http://schemas.microsoft.com/office/powerpoint/2010/main" val="40323805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KNOWLEDGE BASE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90AE68C-7BBD-49DD-98F2-68A5B0AAD35C}"/>
              </a:ext>
            </a:extLst>
          </p:cNvPr>
          <p:cNvSpPr txBox="1"/>
          <p:nvPr/>
        </p:nvSpPr>
        <p:spPr>
          <a:xfrm>
            <a:off x="691362" y="1590602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Cable Specification and troubleshooting</a:t>
            </a:r>
            <a:endParaRPr lang="en-US" sz="3200" i="1" u="sng">
              <a:solidFill>
                <a:srgbClr val="00AAF4"/>
              </a:solidFill>
              <a:latin typeface="Neue Haas Grotesk Text Pro" panose="020B0504020202020204" pitchFamily="34" charset="0"/>
            </a:endParaRPr>
          </a:p>
        </p:txBody>
      </p:sp>
      <p:sp>
        <p:nvSpPr>
          <p:cNvPr id="32" name="TextBox 31">
            <a:hlinkClick r:id="rId3"/>
            <a:extLst>
              <a:ext uri="{FF2B5EF4-FFF2-40B4-BE49-F238E27FC236}">
                <a16:creationId xmlns:a16="http://schemas.microsoft.com/office/drawing/2014/main" id="{CA74F4BD-2345-4CED-B3FB-376A587FD27A}"/>
              </a:ext>
            </a:extLst>
          </p:cNvPr>
          <p:cNvSpPr txBox="1"/>
          <p:nvPr/>
        </p:nvSpPr>
        <p:spPr>
          <a:xfrm>
            <a:off x="691362" y="2460455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What’s a </a:t>
            </a:r>
            <a:r>
              <a:rPr lang="en-US" sz="3200" i="1" u="sng" err="1">
                <a:solidFill>
                  <a:srgbClr val="00AAF4"/>
                </a:solidFill>
                <a:latin typeface="Neue Haas Grotesk Text Pro" panose="020B0504020202020204" pitchFamily="34" charset="0"/>
              </a:rPr>
              <a:t>docsis</a:t>
            </a:r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 network?</a:t>
            </a:r>
          </a:p>
        </p:txBody>
      </p:sp>
      <p:sp>
        <p:nvSpPr>
          <p:cNvPr id="33" name="TextBox 32">
            <a:hlinkClick r:id="rId4"/>
            <a:extLst>
              <a:ext uri="{FF2B5EF4-FFF2-40B4-BE49-F238E27FC236}">
                <a16:creationId xmlns:a16="http://schemas.microsoft.com/office/drawing/2014/main" id="{6037896E-DA01-4D1F-85C8-4164E35E20B8}"/>
              </a:ext>
            </a:extLst>
          </p:cNvPr>
          <p:cNvSpPr txBox="1"/>
          <p:nvPr/>
        </p:nvSpPr>
        <p:spPr>
          <a:xfrm>
            <a:off x="725033" y="3392814"/>
            <a:ext cx="105148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 panose="020B0504020202020204" pitchFamily="34" charset="0"/>
              </a:rPr>
              <a:t>What’s Full Band Capture?</a:t>
            </a:r>
          </a:p>
        </p:txBody>
      </p:sp>
      <p:sp>
        <p:nvSpPr>
          <p:cNvPr id="34" name="TextBox 33">
            <a:hlinkClick r:id="rId4"/>
            <a:extLst>
              <a:ext uri="{FF2B5EF4-FFF2-40B4-BE49-F238E27FC236}">
                <a16:creationId xmlns:a16="http://schemas.microsoft.com/office/drawing/2014/main" id="{D2303DE0-012F-427E-8DC5-A1D91A1D8558}"/>
              </a:ext>
            </a:extLst>
          </p:cNvPr>
          <p:cNvSpPr txBox="1"/>
          <p:nvPr/>
        </p:nvSpPr>
        <p:spPr>
          <a:xfrm>
            <a:off x="725033" y="4551329"/>
            <a:ext cx="10514862" cy="5847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sz="3200" i="1" u="sng">
                <a:solidFill>
                  <a:srgbClr val="00AAF4"/>
                </a:solidFill>
                <a:latin typeface="Neue Haas Grotesk Text Pro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Digital wProcessing in Python</a:t>
            </a:r>
            <a:endParaRPr lang="en-US" sz="3200" i="1" u="sng">
              <a:solidFill>
                <a:srgbClr val="00AAF4"/>
              </a:solidFill>
              <a:latin typeface="Neue Haas Grotesk Text Pro"/>
            </a:endParaRP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147175A9-7B71-4B35-AB90-E592893A3F7A}"/>
              </a:ext>
            </a:extLst>
          </p:cNvPr>
          <p:cNvSpPr/>
          <p:nvPr/>
        </p:nvSpPr>
        <p:spPr>
          <a:xfrm>
            <a:off x="-4559910" y="-4371664"/>
            <a:ext cx="4255349" cy="4255349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39184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Oval 37">
            <a:extLst>
              <a:ext uri="{FF2B5EF4-FFF2-40B4-BE49-F238E27FC236}">
                <a16:creationId xmlns:a16="http://schemas.microsoft.com/office/drawing/2014/main" id="{72F3FCB4-74FF-456D-9D4F-B0B2E84C0C82}"/>
              </a:ext>
            </a:extLst>
          </p:cNvPr>
          <p:cNvSpPr/>
          <p:nvPr/>
        </p:nvSpPr>
        <p:spPr>
          <a:xfrm>
            <a:off x="-7303349" y="-5866513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17247609" y="-985996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6101180" y="-9599359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17362242" y="-536165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16457841" y="-811759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16540511" y="-7607635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13863239" y="-2915529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17210883" y="-6259643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16419165" y="-7228197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14862954" y="-635707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21124558" y="-866376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7716153" y="-8860447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1" y="1684960"/>
            <a:ext cx="1219199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MSA PROJECT WEEK NEXT STEPS</a:t>
            </a:r>
          </a:p>
        </p:txBody>
      </p:sp>
    </p:spTree>
    <p:extLst>
      <p:ext uri="{BB962C8B-B14F-4D97-AF65-F5344CB8AC3E}">
        <p14:creationId xmlns:p14="http://schemas.microsoft.com/office/powerpoint/2010/main" val="2975151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VIRTUAL OFFICE HOURS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5F0F919-693B-440F-9A1F-10F1F8915801}"/>
              </a:ext>
            </a:extLst>
          </p:cNvPr>
          <p:cNvSpPr txBox="1"/>
          <p:nvPr/>
        </p:nvSpPr>
        <p:spPr>
          <a:xfrm>
            <a:off x="897285" y="1754484"/>
            <a:ext cx="9839658" cy="36781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Hosted by Cox mentors via MS Teams</a:t>
            </a:r>
          </a:p>
          <a:p>
            <a:pPr marL="457200" marR="0" lvl="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Drop-in basis</a:t>
            </a:r>
          </a:p>
          <a:p>
            <a:pPr marL="457200" marR="0" lvl="0" indent="-457200">
              <a:lnSpc>
                <a:spcPct val="107000"/>
              </a:lnSpc>
              <a:spcBef>
                <a:spcPts val="600"/>
              </a:spcBef>
              <a:spcAft>
                <a:spcPts val="60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Opportunity 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ask technical questions &amp; to gain coaching on your final presentation PPT and delivery</a:t>
            </a:r>
          </a:p>
          <a:p>
            <a:pPr marL="457200" marR="0" lvl="0" indent="-4572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 panose="020B0604020202020204" pitchFamily="34" charset="0"/>
              <a:buChar char="•"/>
            </a:pPr>
            <a:endParaRPr lang="en-US" sz="2800" b="1">
              <a:solidFill>
                <a:schemeClr val="tx2"/>
              </a:solidFill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14413" lvl="1" indent="-45720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Tuesday, January 11</a:t>
            </a:r>
            <a:r>
              <a:rPr lang="en-US" sz="2800" b="1" baseline="300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11:00AM – 12:00PM</a:t>
            </a:r>
          </a:p>
          <a:p>
            <a:pPr marL="1014413" lvl="1" indent="-45720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 b="1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Thursday, January 13</a:t>
            </a:r>
            <a:r>
              <a:rPr lang="en-US" sz="2800" b="1" baseline="300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>
                <a:solidFill>
                  <a:srgbClr val="00D258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from 11:00AM–12:00PM</a:t>
            </a:r>
          </a:p>
        </p:txBody>
      </p:sp>
    </p:spTree>
    <p:extLst>
      <p:ext uri="{BB962C8B-B14F-4D97-AF65-F5344CB8AC3E}">
        <p14:creationId xmlns:p14="http://schemas.microsoft.com/office/powerpoint/2010/main" val="18389961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92231" y="247504"/>
            <a:ext cx="11081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DELIVERABLES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FC90523-5D62-4CE7-817E-56F5A436F8C1}"/>
              </a:ext>
            </a:extLst>
          </p:cNvPr>
          <p:cNvSpPr txBox="1"/>
          <p:nvPr/>
        </p:nvSpPr>
        <p:spPr>
          <a:xfrm>
            <a:off x="745047" y="1754484"/>
            <a:ext cx="10317111" cy="3751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Deliverables must be submitted to this </a:t>
            </a:r>
            <a:r>
              <a:rPr lang="en-US" sz="2800">
                <a:solidFill>
                  <a:srgbClr val="00AAF4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OneDrive folder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</a:t>
            </a:r>
            <a:r>
              <a:rPr lang="en-US" sz="2800" b="1" u="sng">
                <a:solidFill>
                  <a:srgbClr val="00D258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12 midnight on Thursday, Jan 13</a:t>
            </a:r>
            <a:r>
              <a:rPr lang="en-US" sz="2800" b="1" u="sng" baseline="30000">
                <a:solidFill>
                  <a:srgbClr val="00D258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en-US" sz="2800" b="1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Wingdings" panose="05000000000000000000" pitchFamily="2" charset="2"/>
              <a:buChar char="Ø"/>
            </a:pPr>
            <a:endParaRPr lang="en-US" sz="2800" b="1">
              <a:solidFill>
                <a:schemeClr val="tx2"/>
              </a:solidFill>
              <a:effectLst/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PPT deck for 10-minute presentation </a:t>
            </a:r>
          </a:p>
          <a:p>
            <a:pPr marL="1014413" lvl="2">
              <a:lnSpc>
                <a:spcPct val="107000"/>
              </a:lnSpc>
              <a:buClr>
                <a:srgbClr val="000000"/>
              </a:buClr>
            </a:pP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(team presentations will be followed by 5 minutes of Q&amp;A fro</a:t>
            </a: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judges)</a:t>
            </a: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endParaRPr lang="en-US" sz="2800">
              <a:solidFill>
                <a:schemeClr val="tx2"/>
              </a:solidFill>
              <a:effectLst/>
              <a:latin typeface="Neue Haas Grotesk Text Pro" panose="020B050402020202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1071563" lvl="1" indent="-514350">
              <a:lnSpc>
                <a:spcPct val="107000"/>
              </a:lnSpc>
              <a:spcBef>
                <a:spcPts val="0"/>
              </a:spcBef>
              <a:buClr>
                <a:srgbClr val="000000"/>
              </a:buClr>
              <a:buFont typeface="+mj-lt"/>
              <a:buAutoNum type="arabicPeriod"/>
            </a:pPr>
            <a:r>
              <a:rPr lang="en-US" sz="2800">
                <a:solidFill>
                  <a:schemeClr val="tx2"/>
                </a:solidFill>
                <a:latin typeface="Neue Haas Grotesk Tex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</a:t>
            </a:r>
            <a:r>
              <a:rPr lang="en-US" sz="2800">
                <a:solidFill>
                  <a:schemeClr val="tx2"/>
                </a:solidFill>
                <a:effectLst/>
                <a:latin typeface="Neue Haas Grotesk Text Pro" panose="020B05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elevant code files and data output</a:t>
            </a:r>
          </a:p>
        </p:txBody>
      </p:sp>
    </p:spTree>
    <p:extLst>
      <p:ext uri="{BB962C8B-B14F-4D97-AF65-F5344CB8AC3E}">
        <p14:creationId xmlns:p14="http://schemas.microsoft.com/office/powerpoint/2010/main" val="14108529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539049" y="247504"/>
            <a:ext cx="1152232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PRESENTATION SCHEDULE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9836474-8B90-4817-BD63-D128A850655E}"/>
              </a:ext>
            </a:extLst>
          </p:cNvPr>
          <p:cNvSpPr txBox="1"/>
          <p:nvPr/>
        </p:nvSpPr>
        <p:spPr>
          <a:xfrm>
            <a:off x="745046" y="1208243"/>
            <a:ext cx="10983507" cy="5669280"/>
          </a:xfrm>
          <a:prstGeom prst="rect">
            <a:avLst/>
          </a:prstGeom>
          <a:noFill/>
        </p:spPr>
        <p:txBody>
          <a:bodyPr wrap="square" numCol="2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9:00AM– Welcome &amp; Intros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9:10AM – Team EVAA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9:25AM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3Mᴺ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Abnormal Distribution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9:55AM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All Stars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10:10AM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10:25AM –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Bhediyon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Ka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Jhund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Counterfactuals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10:55AM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Enigma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11:10AM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11:25AM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 Data We Trust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11:40AM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Infinity Norm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11:55PM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IP Man</a:t>
            </a:r>
            <a:endParaRPr lang="en-US" sz="2400" b="1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12:10PM – Lunch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1:00PM – </a:t>
            </a:r>
            <a:r>
              <a:rPr lang="en-US" sz="2400" err="1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Poissoneers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1:15PM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SLAZ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1:30PM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Excellence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1:45PM – Break</a:t>
            </a:r>
            <a:endParaRPr lang="en-US" sz="2400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2:00PM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Team Luna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2:15PM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Optimizers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2:30PM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The Outliers</a:t>
            </a:r>
            <a:r>
              <a:rPr lang="en-US" sz="2400" b="1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 b="1">
                <a:solidFill>
                  <a:srgbClr val="00B0F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2:45PM – Break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:00PM – 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Bad Day to be a Dataset</a:t>
            </a:r>
            <a:endParaRPr lang="en-US" sz="2400">
              <a:solidFill>
                <a:schemeClr val="tx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sz="2400">
                <a:solidFill>
                  <a:schemeClr val="tx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:15PM – </a:t>
            </a:r>
            <a:r>
              <a:rPr lang="en-US" sz="2400">
                <a:solidFill>
                  <a:schemeClr val="tx2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Mean Squares</a:t>
            </a:r>
            <a:endParaRPr lang="en-US" sz="2400" b="1">
              <a:solidFill>
                <a:srgbClr val="00B0F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endParaRPr lang="en-US" sz="2400" b="1">
              <a:solidFill>
                <a:srgbClr val="00AAF4"/>
              </a:solidFill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Bef>
                <a:spcPts val="0"/>
              </a:spcBef>
            </a:pPr>
            <a:r>
              <a:rPr lang="en-US" sz="2400" b="1">
                <a:solidFill>
                  <a:srgbClr val="00AAF4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4:15PM </a:t>
            </a:r>
            <a:r>
              <a:rPr lang="en-US" sz="2400">
                <a:solidFill>
                  <a:srgbClr val="00AAF4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– </a:t>
            </a:r>
            <a:r>
              <a:rPr lang="en-US" sz="2400" b="1">
                <a:solidFill>
                  <a:srgbClr val="00AAF4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Announcement of Winners &amp; Closing Remarks</a:t>
            </a:r>
            <a:endParaRPr lang="en-US" sz="2400" b="1">
              <a:solidFill>
                <a:srgbClr val="00AAF4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8030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7995094" y="2251686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5527369" y="1158402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8008037" y="-2638656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8169558" y="120824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6932234" y="2398374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12479424" y="-486131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8807282" y="-4547027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8835282" y="-276448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8486651" y="-2176975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9444405" y="-205427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7355760" y="-1704929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>
            <a:spLocks noChangeAspect="1"/>
          </p:cNvSpPr>
          <p:nvPr/>
        </p:nvSpPr>
        <p:spPr>
          <a:xfrm>
            <a:off x="1" y="0"/>
            <a:ext cx="12192000" cy="6825572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F4A3476-0198-4F4F-9832-4B631D8DF54B}"/>
              </a:ext>
            </a:extLst>
          </p:cNvPr>
          <p:cNvSpPr txBox="1"/>
          <p:nvPr/>
        </p:nvSpPr>
        <p:spPr>
          <a:xfrm>
            <a:off x="621605" y="2050995"/>
            <a:ext cx="110817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COX IS HIRING</a:t>
            </a:r>
          </a:p>
        </p:txBody>
      </p:sp>
      <p:sp>
        <p:nvSpPr>
          <p:cNvPr id="36" name="TextBox 35">
            <a:hlinkClick r:id="rId2"/>
            <a:extLst>
              <a:ext uri="{FF2B5EF4-FFF2-40B4-BE49-F238E27FC236}">
                <a16:creationId xmlns:a16="http://schemas.microsoft.com/office/drawing/2014/main" id="{4AD5AD33-7AEB-4C08-91DA-C8AECBEDF3C9}"/>
              </a:ext>
            </a:extLst>
          </p:cNvPr>
          <p:cNvSpPr txBox="1"/>
          <p:nvPr/>
        </p:nvSpPr>
        <p:spPr>
          <a:xfrm>
            <a:off x="1697283" y="3833869"/>
            <a:ext cx="836063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4000" b="1" u="sng">
                <a:solidFill>
                  <a:srgbClr val="00AAF4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CAREER PAGE</a:t>
            </a:r>
            <a:endParaRPr lang="en-US" sz="4000" b="1" u="sng">
              <a:solidFill>
                <a:srgbClr val="00AAF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1473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9538826" y="-114649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9127477" y="-613437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9691226" y="37751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9843625" y="190150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9996026" y="342551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0148427" y="49495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0300827" y="647352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0453228" y="799753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0605628" y="95215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0758028" y="11045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12A30D3A-58FE-4748-833E-7EACE2F59C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9174480" y="-29308"/>
            <a:ext cx="3017520" cy="3017520"/>
          </a:xfrm>
          <a:prstGeom prst="rect">
            <a:avLst/>
          </a:prstGeom>
        </p:spPr>
      </p:pic>
      <p:pic>
        <p:nvPicPr>
          <p:cNvPr id="2062" name="Picture 14" descr="Profile photo of Nitish Kholgade">
            <a:extLst>
              <a:ext uri="{FF2B5EF4-FFF2-40B4-BE49-F238E27FC236}">
                <a16:creationId xmlns:a16="http://schemas.microsoft.com/office/drawing/2014/main" id="{56129344-B093-47F1-9E3B-1E915823AD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1350" y="3956824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7974110" y="-2524133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8385458" y="-302292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7821710" y="-2371733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7669310" y="-2219333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516909" y="-2066932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7364509" y="-191453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6" name="Picture 22">
            <a:extLst>
              <a:ext uri="{FF2B5EF4-FFF2-40B4-BE49-F238E27FC236}">
                <a16:creationId xmlns:a16="http://schemas.microsoft.com/office/drawing/2014/main" id="{99AD5AC7-6DCA-45ED-B20C-47ECCE2AD8D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33" t="6645" r="8529" b="7942"/>
          <a:stretch/>
        </p:blipFill>
        <p:spPr bwMode="auto">
          <a:xfrm>
            <a:off x="6156338" y="3956824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6" descr="Profile photo of Adams Aliu">
            <a:extLst>
              <a:ext uri="{FF2B5EF4-FFF2-40B4-BE49-F238E27FC236}">
                <a16:creationId xmlns:a16="http://schemas.microsoft.com/office/drawing/2014/main" id="{6CFE5055-C3A5-435F-B98A-54A606053B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85" y="-29308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Profile photo of Alexis Hwang">
            <a:extLst>
              <a:ext uri="{FF2B5EF4-FFF2-40B4-BE49-F238E27FC236}">
                <a16:creationId xmlns:a16="http://schemas.microsoft.com/office/drawing/2014/main" id="{D66438F2-5716-493B-9B8C-0CD7AF795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688" y="3956824"/>
            <a:ext cx="3017520" cy="301752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d-04FBE217-530F-4104-9E72-1E72E4C5F612" descr="Image.jpeg">
            <a:extLst>
              <a:ext uri="{FF2B5EF4-FFF2-40B4-BE49-F238E27FC236}">
                <a16:creationId xmlns:a16="http://schemas.microsoft.com/office/drawing/2014/main" id="{F4F4F6D2-EF3A-4372-88BD-5E29B9BE26E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3" t="30042" r="18694" b="22595"/>
          <a:stretch/>
        </p:blipFill>
        <p:spPr bwMode="auto">
          <a:xfrm>
            <a:off x="3071325" y="3956824"/>
            <a:ext cx="3017520" cy="3017520"/>
          </a:xfrm>
          <a:prstGeom prst="rect">
            <a:avLst/>
          </a:prstGeom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Picture 10" descr="Profile photo of Taewoon Kong">
            <a:extLst>
              <a:ext uri="{FF2B5EF4-FFF2-40B4-BE49-F238E27FC236}">
                <a16:creationId xmlns:a16="http://schemas.microsoft.com/office/drawing/2014/main" id="{F9C19574-BEC9-4A9E-8BBF-C71AD07E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7" y="-29308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Profile photo of Jacob Yang">
            <a:extLst>
              <a:ext uri="{FF2B5EF4-FFF2-40B4-BE49-F238E27FC236}">
                <a16:creationId xmlns:a16="http://schemas.microsoft.com/office/drawing/2014/main" id="{9D2A0CB4-F1A3-42BE-820C-560C7E9A30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3333" y="-29308"/>
            <a:ext cx="3017520" cy="3017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2674078" y="2896275"/>
            <a:ext cx="68750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9968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11046104" y="-48706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10720063" y="-74025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10446160" y="2503897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10994105" y="-18583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11036703" y="2427070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1471768" y="-1401096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1341980" y="252651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1500348" y="250987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1820930" y="-11631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1713502" y="35558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9336623" y="-260338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11305858" y="-3026594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10128100" y="-2234940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9217957" y="-209038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227454" y="-1966541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5807451" y="-1537800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3820661" y="0"/>
            <a:ext cx="577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Profile photo of Alexis Hwang">
            <a:extLst>
              <a:ext uri="{FF2B5EF4-FFF2-40B4-BE49-F238E27FC236}">
                <a16:creationId xmlns:a16="http://schemas.microsoft.com/office/drawing/2014/main" id="{D66438F2-5716-493B-9B8C-0CD7AF795D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1810" t="-28622" r="10410" b="-38353"/>
          <a:stretch/>
        </p:blipFill>
        <p:spPr bwMode="auto">
          <a:xfrm>
            <a:off x="-7229172" y="-2251838"/>
            <a:ext cx="11563224" cy="11962568"/>
          </a:xfrm>
          <a:prstGeom prst="ellipse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9B210BB7-9638-41E7-B857-6215FE896137}"/>
              </a:ext>
            </a:extLst>
          </p:cNvPr>
          <p:cNvGrpSpPr/>
          <p:nvPr/>
        </p:nvGrpSpPr>
        <p:grpSpPr>
          <a:xfrm>
            <a:off x="4445735" y="1832235"/>
            <a:ext cx="7678926" cy="4720252"/>
            <a:chOff x="4991094" y="1264747"/>
            <a:chExt cx="7678926" cy="47202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E24545-76D0-47DF-B87C-D282AF435299}"/>
                </a:ext>
              </a:extLst>
            </p:cNvPr>
            <p:cNvSpPr txBox="1"/>
            <p:nvPr/>
          </p:nvSpPr>
          <p:spPr>
            <a:xfrm>
              <a:off x="5927545" y="1425465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Graduated from Georgia Tech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005548-F7F7-489F-B538-417B53D41087}"/>
                </a:ext>
              </a:extLst>
            </p:cNvPr>
            <p:cNvSpPr txBox="1"/>
            <p:nvPr/>
          </p:nvSpPr>
          <p:spPr>
            <a:xfrm>
              <a:off x="5927545" y="207386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Joined COX Communications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03F656-AFFE-4888-AF90-F6A2CB5122D9}"/>
                </a:ext>
              </a:extLst>
            </p:cNvPr>
            <p:cNvSpPr txBox="1"/>
            <p:nvPr/>
          </p:nvSpPr>
          <p:spPr>
            <a:xfrm>
              <a:off x="5888375" y="345480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Senior Data Engineer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B319A5-1DC1-4363-8E04-ABE2C8FD6586}"/>
                </a:ext>
              </a:extLst>
            </p:cNvPr>
            <p:cNvSpPr txBox="1"/>
            <p:nvPr/>
          </p:nvSpPr>
          <p:spPr>
            <a:xfrm>
              <a:off x="5927545" y="5461780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Data Science Manager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11A60-D2D7-45B9-A99D-72BBFDEB0D5C}"/>
                </a:ext>
              </a:extLst>
            </p:cNvPr>
            <p:cNvSpPr/>
            <p:nvPr/>
          </p:nvSpPr>
          <p:spPr>
            <a:xfrm>
              <a:off x="5849758" y="1549732"/>
              <a:ext cx="45719" cy="4234184"/>
            </a:xfrm>
            <a:prstGeom prst="rect">
              <a:avLst/>
            </a:prstGeom>
            <a:gradFill flip="none" rotWithShape="1">
              <a:gsLst>
                <a:gs pos="0">
                  <a:srgbClr val="00D258">
                    <a:alpha val="40000"/>
                  </a:srgbClr>
                </a:gs>
                <a:gs pos="100000">
                  <a:srgbClr val="00AAF4">
                    <a:alpha val="4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B8D3A-CE58-4312-B481-8E254558403E}"/>
                </a:ext>
              </a:extLst>
            </p:cNvPr>
            <p:cNvSpPr txBox="1"/>
            <p:nvPr/>
          </p:nvSpPr>
          <p:spPr>
            <a:xfrm>
              <a:off x="5035267" y="1264747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D258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2019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83EF43-A717-4C64-A376-17D569C4D3E2}"/>
                </a:ext>
              </a:extLst>
            </p:cNvPr>
            <p:cNvSpPr txBox="1"/>
            <p:nvPr/>
          </p:nvSpPr>
          <p:spPr>
            <a:xfrm>
              <a:off x="4991094" y="3374436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2D0B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733CE-5F8F-46C4-9D12-2CE066F8337A}"/>
                </a:ext>
              </a:extLst>
            </p:cNvPr>
            <p:cNvSpPr txBox="1"/>
            <p:nvPr/>
          </p:nvSpPr>
          <p:spPr>
            <a:xfrm>
              <a:off x="5004118" y="5400224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AAF4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2021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6C1B9B-1113-43F4-AB86-CAFB44939E89}"/>
              </a:ext>
            </a:extLst>
          </p:cNvPr>
          <p:cNvSpPr txBox="1"/>
          <p:nvPr/>
        </p:nvSpPr>
        <p:spPr>
          <a:xfrm>
            <a:off x="4334052" y="965161"/>
            <a:ext cx="573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AAF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ALEXIS HWANG</a:t>
            </a:r>
          </a:p>
        </p:txBody>
      </p:sp>
    </p:spTree>
    <p:extLst>
      <p:ext uri="{BB962C8B-B14F-4D97-AF65-F5344CB8AC3E}">
        <p14:creationId xmlns:p14="http://schemas.microsoft.com/office/powerpoint/2010/main" val="46817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ircle: Hollow 29">
            <a:extLst>
              <a:ext uri="{FF2B5EF4-FFF2-40B4-BE49-F238E27FC236}">
                <a16:creationId xmlns:a16="http://schemas.microsoft.com/office/drawing/2014/main" id="{BA912731-2CEE-4794-93F0-0635B6A990ED}"/>
              </a:ext>
            </a:extLst>
          </p:cNvPr>
          <p:cNvSpPr/>
          <p:nvPr/>
        </p:nvSpPr>
        <p:spPr>
          <a:xfrm>
            <a:off x="11046104" y="-487065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1" name="Circle: Hollow 30">
            <a:extLst>
              <a:ext uri="{FF2B5EF4-FFF2-40B4-BE49-F238E27FC236}">
                <a16:creationId xmlns:a16="http://schemas.microsoft.com/office/drawing/2014/main" id="{1CEF384B-08C5-4184-8761-35FB94F0A18F}"/>
              </a:ext>
            </a:extLst>
          </p:cNvPr>
          <p:cNvSpPr/>
          <p:nvPr/>
        </p:nvSpPr>
        <p:spPr>
          <a:xfrm>
            <a:off x="10720063" y="-740255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2" name="Circle: Hollow 31">
            <a:extLst>
              <a:ext uri="{FF2B5EF4-FFF2-40B4-BE49-F238E27FC236}">
                <a16:creationId xmlns:a16="http://schemas.microsoft.com/office/drawing/2014/main" id="{C4622295-9C55-4431-9B25-93B8E593D40D}"/>
              </a:ext>
            </a:extLst>
          </p:cNvPr>
          <p:cNvSpPr/>
          <p:nvPr/>
        </p:nvSpPr>
        <p:spPr>
          <a:xfrm>
            <a:off x="10446160" y="2503897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Circle: Hollow 32">
            <a:extLst>
              <a:ext uri="{FF2B5EF4-FFF2-40B4-BE49-F238E27FC236}">
                <a16:creationId xmlns:a16="http://schemas.microsoft.com/office/drawing/2014/main" id="{CBA0E74D-0C3B-4960-BE57-B4B40F831190}"/>
              </a:ext>
            </a:extLst>
          </p:cNvPr>
          <p:cNvSpPr/>
          <p:nvPr/>
        </p:nvSpPr>
        <p:spPr>
          <a:xfrm>
            <a:off x="10994105" y="-1858325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Circle: Hollow 33">
            <a:extLst>
              <a:ext uri="{FF2B5EF4-FFF2-40B4-BE49-F238E27FC236}">
                <a16:creationId xmlns:a16="http://schemas.microsoft.com/office/drawing/2014/main" id="{D10F7337-265A-4FE2-AD3A-48D51AAB88FC}"/>
              </a:ext>
            </a:extLst>
          </p:cNvPr>
          <p:cNvSpPr/>
          <p:nvPr/>
        </p:nvSpPr>
        <p:spPr>
          <a:xfrm>
            <a:off x="11036703" y="2427070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34">
            <a:extLst>
              <a:ext uri="{FF2B5EF4-FFF2-40B4-BE49-F238E27FC236}">
                <a16:creationId xmlns:a16="http://schemas.microsoft.com/office/drawing/2014/main" id="{E0CB861D-065F-4735-A08F-9D590F84B135}"/>
              </a:ext>
            </a:extLst>
          </p:cNvPr>
          <p:cNvSpPr/>
          <p:nvPr/>
        </p:nvSpPr>
        <p:spPr>
          <a:xfrm>
            <a:off x="11471768" y="-1401096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6" name="Circle: Hollow 35">
            <a:extLst>
              <a:ext uri="{FF2B5EF4-FFF2-40B4-BE49-F238E27FC236}">
                <a16:creationId xmlns:a16="http://schemas.microsoft.com/office/drawing/2014/main" id="{1C451E21-2789-4D34-902C-AD6B4150830E}"/>
              </a:ext>
            </a:extLst>
          </p:cNvPr>
          <p:cNvSpPr/>
          <p:nvPr/>
        </p:nvSpPr>
        <p:spPr>
          <a:xfrm>
            <a:off x="11341980" y="252651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Circle: Hollow 36">
            <a:extLst>
              <a:ext uri="{FF2B5EF4-FFF2-40B4-BE49-F238E27FC236}">
                <a16:creationId xmlns:a16="http://schemas.microsoft.com/office/drawing/2014/main" id="{77327BA3-E7A8-4DA0-95C5-96171572B57A}"/>
              </a:ext>
            </a:extLst>
          </p:cNvPr>
          <p:cNvSpPr/>
          <p:nvPr/>
        </p:nvSpPr>
        <p:spPr>
          <a:xfrm>
            <a:off x="11500348" y="250987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Circle: Hollow 37">
            <a:extLst>
              <a:ext uri="{FF2B5EF4-FFF2-40B4-BE49-F238E27FC236}">
                <a16:creationId xmlns:a16="http://schemas.microsoft.com/office/drawing/2014/main" id="{7A30676E-8AE0-41BA-9EAC-175D5C1F89BE}"/>
              </a:ext>
            </a:extLst>
          </p:cNvPr>
          <p:cNvSpPr/>
          <p:nvPr/>
        </p:nvSpPr>
        <p:spPr>
          <a:xfrm>
            <a:off x="11820930" y="-1163132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9" name="Circle: Hollow 38">
            <a:extLst>
              <a:ext uri="{FF2B5EF4-FFF2-40B4-BE49-F238E27FC236}">
                <a16:creationId xmlns:a16="http://schemas.microsoft.com/office/drawing/2014/main" id="{3E9578A6-AFC2-4083-B1D0-84F635678B4B}"/>
              </a:ext>
            </a:extLst>
          </p:cNvPr>
          <p:cNvSpPr/>
          <p:nvPr/>
        </p:nvSpPr>
        <p:spPr>
          <a:xfrm>
            <a:off x="11713502" y="355580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0" name="Circle: Hollow 39">
            <a:extLst>
              <a:ext uri="{FF2B5EF4-FFF2-40B4-BE49-F238E27FC236}">
                <a16:creationId xmlns:a16="http://schemas.microsoft.com/office/drawing/2014/main" id="{24A3DD0E-9803-433C-8708-98970951397A}"/>
              </a:ext>
            </a:extLst>
          </p:cNvPr>
          <p:cNvSpPr/>
          <p:nvPr/>
        </p:nvSpPr>
        <p:spPr>
          <a:xfrm>
            <a:off x="-9336623" y="-2603387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Circle: Hollow 40">
            <a:extLst>
              <a:ext uri="{FF2B5EF4-FFF2-40B4-BE49-F238E27FC236}">
                <a16:creationId xmlns:a16="http://schemas.microsoft.com/office/drawing/2014/main" id="{0815988E-5495-4967-8DDC-1834D72EB707}"/>
              </a:ext>
            </a:extLst>
          </p:cNvPr>
          <p:cNvSpPr/>
          <p:nvPr/>
        </p:nvSpPr>
        <p:spPr>
          <a:xfrm>
            <a:off x="-11305858" y="-3026594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2" name="Circle: Hollow 41">
            <a:extLst>
              <a:ext uri="{FF2B5EF4-FFF2-40B4-BE49-F238E27FC236}">
                <a16:creationId xmlns:a16="http://schemas.microsoft.com/office/drawing/2014/main" id="{9C6A3D39-2B21-4D41-A61D-0DCF0EC22A79}"/>
              </a:ext>
            </a:extLst>
          </p:cNvPr>
          <p:cNvSpPr/>
          <p:nvPr/>
        </p:nvSpPr>
        <p:spPr>
          <a:xfrm>
            <a:off x="-10128100" y="-2234940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3" name="Circle: Hollow 42">
            <a:extLst>
              <a:ext uri="{FF2B5EF4-FFF2-40B4-BE49-F238E27FC236}">
                <a16:creationId xmlns:a16="http://schemas.microsoft.com/office/drawing/2014/main" id="{F275600A-CBA4-4CEE-922F-A1C6DD25DDEA}"/>
              </a:ext>
            </a:extLst>
          </p:cNvPr>
          <p:cNvSpPr/>
          <p:nvPr/>
        </p:nvSpPr>
        <p:spPr>
          <a:xfrm>
            <a:off x="-9217957" y="-209038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Circle: Hollow 43">
            <a:extLst>
              <a:ext uri="{FF2B5EF4-FFF2-40B4-BE49-F238E27FC236}">
                <a16:creationId xmlns:a16="http://schemas.microsoft.com/office/drawing/2014/main" id="{77965AEA-1947-4559-A0DA-85EF880C0FCD}"/>
              </a:ext>
            </a:extLst>
          </p:cNvPr>
          <p:cNvSpPr/>
          <p:nvPr/>
        </p:nvSpPr>
        <p:spPr>
          <a:xfrm>
            <a:off x="-7227454" y="-1966541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5" name="Circle: Hollow 44">
            <a:extLst>
              <a:ext uri="{FF2B5EF4-FFF2-40B4-BE49-F238E27FC236}">
                <a16:creationId xmlns:a16="http://schemas.microsoft.com/office/drawing/2014/main" id="{8A9130E0-DB57-4CF3-BE1D-71CCC9390889}"/>
              </a:ext>
            </a:extLst>
          </p:cNvPr>
          <p:cNvSpPr/>
          <p:nvPr/>
        </p:nvSpPr>
        <p:spPr>
          <a:xfrm>
            <a:off x="-5807451" y="-1537800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Circle: Hollow 45">
            <a:extLst>
              <a:ext uri="{FF2B5EF4-FFF2-40B4-BE49-F238E27FC236}">
                <a16:creationId xmlns:a16="http://schemas.microsoft.com/office/drawing/2014/main" id="{97548B76-7B48-4D6A-A2C9-5AC8A7F8BB04}"/>
              </a:ext>
            </a:extLst>
          </p:cNvPr>
          <p:cNvSpPr/>
          <p:nvPr/>
        </p:nvSpPr>
        <p:spPr>
          <a:xfrm>
            <a:off x="-7212108" y="-1762131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Circle: Hollow 46">
            <a:extLst>
              <a:ext uri="{FF2B5EF4-FFF2-40B4-BE49-F238E27FC236}">
                <a16:creationId xmlns:a16="http://schemas.microsoft.com/office/drawing/2014/main" id="{35153FC9-4E48-4742-A1B9-7768DCC8D0AA}"/>
              </a:ext>
            </a:extLst>
          </p:cNvPr>
          <p:cNvSpPr/>
          <p:nvPr/>
        </p:nvSpPr>
        <p:spPr>
          <a:xfrm>
            <a:off x="-7059708" y="-1609731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8" name="Circle: Hollow 47">
            <a:extLst>
              <a:ext uri="{FF2B5EF4-FFF2-40B4-BE49-F238E27FC236}">
                <a16:creationId xmlns:a16="http://schemas.microsoft.com/office/drawing/2014/main" id="{8CAA759A-1E8D-493A-803C-1CC1C68A2CD9}"/>
              </a:ext>
            </a:extLst>
          </p:cNvPr>
          <p:cNvSpPr/>
          <p:nvPr/>
        </p:nvSpPr>
        <p:spPr>
          <a:xfrm>
            <a:off x="-6907308" y="-1457331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9" name="Circle: Hollow 48">
            <a:extLst>
              <a:ext uri="{FF2B5EF4-FFF2-40B4-BE49-F238E27FC236}">
                <a16:creationId xmlns:a16="http://schemas.microsoft.com/office/drawing/2014/main" id="{439B115C-825C-40C8-A795-B7D8226BFCBB}"/>
              </a:ext>
            </a:extLst>
          </p:cNvPr>
          <p:cNvSpPr/>
          <p:nvPr/>
        </p:nvSpPr>
        <p:spPr>
          <a:xfrm>
            <a:off x="-6754907" y="-1304930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A193DDE-7C9C-4983-8C44-66CF925F7D4E}"/>
              </a:ext>
            </a:extLst>
          </p:cNvPr>
          <p:cNvSpPr txBox="1"/>
          <p:nvPr/>
        </p:nvSpPr>
        <p:spPr>
          <a:xfrm>
            <a:off x="3820661" y="0"/>
            <a:ext cx="57745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GT ALUM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9148B5A-D9B0-44EB-AB7C-5F464A300918}"/>
              </a:ext>
            </a:extLst>
          </p:cNvPr>
          <p:cNvSpPr/>
          <p:nvPr/>
        </p:nvSpPr>
        <p:spPr>
          <a:xfrm>
            <a:off x="-5706239" y="2587844"/>
            <a:ext cx="3017520" cy="3017520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9B210BB7-9638-41E7-B857-6215FE896137}"/>
              </a:ext>
            </a:extLst>
          </p:cNvPr>
          <p:cNvGrpSpPr/>
          <p:nvPr/>
        </p:nvGrpSpPr>
        <p:grpSpPr>
          <a:xfrm>
            <a:off x="4445735" y="1832235"/>
            <a:ext cx="7678926" cy="4720252"/>
            <a:chOff x="4991094" y="1264747"/>
            <a:chExt cx="7678926" cy="4720252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CBE24545-76D0-47DF-B87C-D282AF435299}"/>
                </a:ext>
              </a:extLst>
            </p:cNvPr>
            <p:cNvSpPr txBox="1"/>
            <p:nvPr/>
          </p:nvSpPr>
          <p:spPr>
            <a:xfrm>
              <a:off x="5927545" y="1425465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Graduated from Georgia Tech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E4005548-F7F7-489F-B538-417B53D41087}"/>
                </a:ext>
              </a:extLst>
            </p:cNvPr>
            <p:cNvSpPr txBox="1"/>
            <p:nvPr/>
          </p:nvSpPr>
          <p:spPr>
            <a:xfrm>
              <a:off x="5927545" y="207386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Worked in industrial Engineering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4703F656-AFFE-4888-AF90-F6A2CB5122D9}"/>
                </a:ext>
              </a:extLst>
            </p:cNvPr>
            <p:cNvSpPr txBox="1"/>
            <p:nvPr/>
          </p:nvSpPr>
          <p:spPr>
            <a:xfrm>
              <a:off x="5888375" y="3454807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Joined COX as an Analytics Manager</a:t>
              </a: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AFB319A5-1DC1-4363-8E04-ABE2C8FD6586}"/>
                </a:ext>
              </a:extLst>
            </p:cNvPr>
            <p:cNvSpPr txBox="1"/>
            <p:nvPr/>
          </p:nvSpPr>
          <p:spPr>
            <a:xfrm>
              <a:off x="5927545" y="5461780"/>
              <a:ext cx="67424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>
                  <a:solidFill>
                    <a:schemeClr val="tx2"/>
                  </a:solidFill>
                  <a:latin typeface="Neue Haas Grotesk Text Pro" panose="020B0504020202020204" pitchFamily="34" charset="0"/>
                  <a:cs typeface="Tunga" panose="020B0502040204020203" pitchFamily="34" charset="0"/>
                </a:rPr>
                <a:t>Promoted to Analytics Senior Manager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FF11A60-D2D7-45B9-A99D-72BBFDEB0D5C}"/>
                </a:ext>
              </a:extLst>
            </p:cNvPr>
            <p:cNvSpPr/>
            <p:nvPr/>
          </p:nvSpPr>
          <p:spPr>
            <a:xfrm>
              <a:off x="5849758" y="1549732"/>
              <a:ext cx="45719" cy="4234184"/>
            </a:xfrm>
            <a:prstGeom prst="rect">
              <a:avLst/>
            </a:prstGeom>
            <a:gradFill flip="none" rotWithShape="1">
              <a:gsLst>
                <a:gs pos="0">
                  <a:srgbClr val="00D258">
                    <a:alpha val="40000"/>
                  </a:srgbClr>
                </a:gs>
                <a:gs pos="100000">
                  <a:srgbClr val="00AAF4">
                    <a:alpha val="4000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FAB8D3A-CE58-4312-B481-8E254558403E}"/>
                </a:ext>
              </a:extLst>
            </p:cNvPr>
            <p:cNvSpPr txBox="1"/>
            <p:nvPr/>
          </p:nvSpPr>
          <p:spPr>
            <a:xfrm>
              <a:off x="5035267" y="1264747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D258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2014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783EF43-A717-4C64-A376-17D569C4D3E2}"/>
                </a:ext>
              </a:extLst>
            </p:cNvPr>
            <p:cNvSpPr txBox="1"/>
            <p:nvPr/>
          </p:nvSpPr>
          <p:spPr>
            <a:xfrm>
              <a:off x="4991094" y="3374436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2D0BC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2018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C99733CE-5F8F-46C4-9D12-2CE066F8337A}"/>
                </a:ext>
              </a:extLst>
            </p:cNvPr>
            <p:cNvSpPr txBox="1"/>
            <p:nvPr/>
          </p:nvSpPr>
          <p:spPr>
            <a:xfrm>
              <a:off x="5004118" y="5400224"/>
              <a:ext cx="97470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200" b="1">
                  <a:solidFill>
                    <a:srgbClr val="00AAF4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2020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E56C1B9B-1113-43F4-AB86-CAFB44939E89}"/>
              </a:ext>
            </a:extLst>
          </p:cNvPr>
          <p:cNvSpPr txBox="1"/>
          <p:nvPr/>
        </p:nvSpPr>
        <p:spPr>
          <a:xfrm>
            <a:off x="4334052" y="965161"/>
            <a:ext cx="5738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>
                <a:solidFill>
                  <a:srgbClr val="00AAF4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London Lamb</a:t>
            </a:r>
          </a:p>
        </p:txBody>
      </p:sp>
      <p:pic>
        <p:nvPicPr>
          <p:cNvPr id="55" name="Picture 54">
            <a:extLst>
              <a:ext uri="{FF2B5EF4-FFF2-40B4-BE49-F238E27FC236}">
                <a16:creationId xmlns:a16="http://schemas.microsoft.com/office/drawing/2014/main" id="{53EC7622-F665-446D-BFF6-092A7D87CD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68859" t="-26685" r="6270" b="-37392"/>
          <a:stretch/>
        </p:blipFill>
        <p:spPr>
          <a:xfrm>
            <a:off x="-6924993" y="-1902271"/>
            <a:ext cx="11234393" cy="11337361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847574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D6FBCD0A-905A-4C39-9E67-5F6D8BB45E5E}"/>
              </a:ext>
            </a:extLst>
          </p:cNvPr>
          <p:cNvSpPr/>
          <p:nvPr/>
        </p:nvSpPr>
        <p:spPr>
          <a:xfrm>
            <a:off x="-7734982" y="-6233806"/>
            <a:ext cx="23495644" cy="23495644"/>
          </a:xfrm>
          <a:prstGeom prst="ellipse">
            <a:avLst/>
          </a:prstGeom>
          <a:gradFill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855148-DF75-482C-BC71-803BD60530AE}"/>
              </a:ext>
            </a:extLst>
          </p:cNvPr>
          <p:cNvSpPr txBox="1"/>
          <p:nvPr/>
        </p:nvSpPr>
        <p:spPr>
          <a:xfrm>
            <a:off x="1202366" y="3427804"/>
            <a:ext cx="96593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>
                <a:solidFill>
                  <a:schemeClr val="bg1"/>
                </a:solidFill>
                <a:latin typeface="Neue Haas Grotesk Text Pro" panose="020B0504020202020204" pitchFamily="34" charset="0"/>
                <a:ea typeface="Roboto" panose="02000000000000000000" pitchFamily="2" charset="0"/>
                <a:cs typeface="Tunga" panose="020B0502040204020203" pitchFamily="34" charset="0"/>
              </a:rPr>
              <a:t>Brad Demerich</a:t>
            </a:r>
            <a:endParaRPr lang="en-US" sz="3200" b="1" i="1">
              <a:solidFill>
                <a:schemeClr val="bg1"/>
              </a:solidFill>
              <a:latin typeface="Neue Haas Grotesk Text Pro" panose="020B0504020202020204" pitchFamily="34" charset="0"/>
              <a:ea typeface="Roboto" panose="02000000000000000000" pitchFamily="2" charset="0"/>
              <a:cs typeface="Tunga" panose="020B0502040204020203" pitchFamily="34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459503-0492-4D3D-BCEA-68F78213DAAF}"/>
              </a:ext>
            </a:extLst>
          </p:cNvPr>
          <p:cNvSpPr/>
          <p:nvPr/>
        </p:nvSpPr>
        <p:spPr>
          <a:xfrm>
            <a:off x="1916428" y="1575755"/>
            <a:ext cx="8225330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9600" b="1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PROJECT TIME</a:t>
            </a:r>
          </a:p>
        </p:txBody>
      </p:sp>
      <p:sp>
        <p:nvSpPr>
          <p:cNvPr id="7" name="Circle: Hollow 6">
            <a:extLst>
              <a:ext uri="{FF2B5EF4-FFF2-40B4-BE49-F238E27FC236}">
                <a16:creationId xmlns:a16="http://schemas.microsoft.com/office/drawing/2014/main" id="{B33A6092-7CBE-483C-A2D1-2C5817E45F2B}"/>
              </a:ext>
            </a:extLst>
          </p:cNvPr>
          <p:cNvSpPr/>
          <p:nvPr/>
        </p:nvSpPr>
        <p:spPr>
          <a:xfrm>
            <a:off x="-4111804" y="-5414451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Circle: Hollow 7">
            <a:extLst>
              <a:ext uri="{FF2B5EF4-FFF2-40B4-BE49-F238E27FC236}">
                <a16:creationId xmlns:a16="http://schemas.microsoft.com/office/drawing/2014/main" id="{1A812AF9-0FF5-4395-8A54-612950A8E7DA}"/>
              </a:ext>
            </a:extLst>
          </p:cNvPr>
          <p:cNvSpPr/>
          <p:nvPr/>
        </p:nvSpPr>
        <p:spPr>
          <a:xfrm>
            <a:off x="10512050" y="-4590859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Circle: Hollow 8">
            <a:extLst>
              <a:ext uri="{FF2B5EF4-FFF2-40B4-BE49-F238E27FC236}">
                <a16:creationId xmlns:a16="http://schemas.microsoft.com/office/drawing/2014/main" id="{936AA418-11A8-4F10-B7D2-4A923C8BDF6D}"/>
              </a:ext>
            </a:extLst>
          </p:cNvPr>
          <p:cNvSpPr/>
          <p:nvPr/>
        </p:nvSpPr>
        <p:spPr>
          <a:xfrm>
            <a:off x="9956132" y="2932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Circle: Hollow 9">
            <a:extLst>
              <a:ext uri="{FF2B5EF4-FFF2-40B4-BE49-F238E27FC236}">
                <a16:creationId xmlns:a16="http://schemas.microsoft.com/office/drawing/2014/main" id="{C9B112AB-55D5-4A75-8101-C26BFDB2BCC1}"/>
              </a:ext>
            </a:extLst>
          </p:cNvPr>
          <p:cNvSpPr/>
          <p:nvPr/>
        </p:nvSpPr>
        <p:spPr>
          <a:xfrm>
            <a:off x="8104885" y="-5692814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1C5E4745-4CF6-4ADE-B6E3-A282B826FAF0}"/>
              </a:ext>
            </a:extLst>
          </p:cNvPr>
          <p:cNvSpPr/>
          <p:nvPr/>
        </p:nvSpPr>
        <p:spPr>
          <a:xfrm>
            <a:off x="5634110" y="-6179963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74F5E439-0745-4474-861A-647217F6930B}"/>
              </a:ext>
            </a:extLst>
          </p:cNvPr>
          <p:cNvSpPr/>
          <p:nvPr/>
        </p:nvSpPr>
        <p:spPr>
          <a:xfrm>
            <a:off x="3414922" y="5914688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A5F7C6EA-D162-43F8-A933-76BE2FC1B5BF}"/>
              </a:ext>
            </a:extLst>
          </p:cNvPr>
          <p:cNvSpPr/>
          <p:nvPr/>
        </p:nvSpPr>
        <p:spPr>
          <a:xfrm>
            <a:off x="10907919" y="-6672139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79CD7CA5-83BB-481D-A6AE-3C8EE4DC364C}"/>
              </a:ext>
            </a:extLst>
          </p:cNvPr>
          <p:cNvSpPr/>
          <p:nvPr/>
        </p:nvSpPr>
        <p:spPr>
          <a:xfrm>
            <a:off x="143321" y="6618940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ABFF91AD-211D-4513-A789-49C3A1AC4FFC}"/>
              </a:ext>
            </a:extLst>
          </p:cNvPr>
          <p:cNvSpPr/>
          <p:nvPr/>
        </p:nvSpPr>
        <p:spPr>
          <a:xfrm>
            <a:off x="7913623" y="6429823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F1B8C87F-B788-4EE4-9339-45F945934916}"/>
              </a:ext>
            </a:extLst>
          </p:cNvPr>
          <p:cNvSpPr/>
          <p:nvPr/>
        </p:nvSpPr>
        <p:spPr>
          <a:xfrm>
            <a:off x="7518979" y="-2174653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CF199BD9-B326-48BD-8B34-D0F01868F54F}"/>
              </a:ext>
            </a:extLst>
          </p:cNvPr>
          <p:cNvSpPr/>
          <p:nvPr/>
        </p:nvSpPr>
        <p:spPr>
          <a:xfrm>
            <a:off x="-20947798" y="5976191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4128CF62-8AE8-432A-86FD-A712CF695DB4}"/>
              </a:ext>
            </a:extLst>
          </p:cNvPr>
          <p:cNvSpPr/>
          <p:nvPr/>
        </p:nvSpPr>
        <p:spPr>
          <a:xfrm>
            <a:off x="-25013115" y="40608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4B65AECC-9CF9-42C4-9874-345A9E1BB9A8}"/>
              </a:ext>
            </a:extLst>
          </p:cNvPr>
          <p:cNvSpPr/>
          <p:nvPr/>
        </p:nvSpPr>
        <p:spPr>
          <a:xfrm>
            <a:off x="-16614975" y="1001612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6DDD5A36-A4F1-49FD-83D8-E46A877EE56D}"/>
              </a:ext>
            </a:extLst>
          </p:cNvPr>
          <p:cNvSpPr/>
          <p:nvPr/>
        </p:nvSpPr>
        <p:spPr>
          <a:xfrm>
            <a:off x="-21164000" y="7305155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EA490D4B-22E5-4AE3-95B2-BEB68E6A4BAE}"/>
              </a:ext>
            </a:extLst>
          </p:cNvPr>
          <p:cNvSpPr/>
          <p:nvPr/>
        </p:nvSpPr>
        <p:spPr>
          <a:xfrm>
            <a:off x="-23262407" y="4324738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775EFEEE-8135-46CA-B1B8-9C8D525DE863}"/>
              </a:ext>
            </a:extLst>
          </p:cNvPr>
          <p:cNvSpPr/>
          <p:nvPr/>
        </p:nvSpPr>
        <p:spPr>
          <a:xfrm>
            <a:off x="-18549898" y="10451543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8125A67A-73D2-4EC2-A029-AA5F120CB802}"/>
              </a:ext>
            </a:extLst>
          </p:cNvPr>
          <p:cNvSpPr/>
          <p:nvPr/>
        </p:nvSpPr>
        <p:spPr>
          <a:xfrm>
            <a:off x="-24387969" y="6516397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3E9D4052-C62C-4B7A-B021-D1C80D5DD1D9}"/>
              </a:ext>
            </a:extLst>
          </p:cNvPr>
          <p:cNvSpPr/>
          <p:nvPr/>
        </p:nvSpPr>
        <p:spPr>
          <a:xfrm>
            <a:off x="-17987476" y="816473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5445DDB7-652D-44CC-A3A7-7004B1AEDC63}"/>
              </a:ext>
            </a:extLst>
          </p:cNvPr>
          <p:cNvSpPr/>
          <p:nvPr/>
        </p:nvSpPr>
        <p:spPr>
          <a:xfrm>
            <a:off x="-18873231" y="3668269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942C5E56-037E-4A89-8DB8-277A3872CE05}"/>
              </a:ext>
            </a:extLst>
          </p:cNvPr>
          <p:cNvSpPr/>
          <p:nvPr/>
        </p:nvSpPr>
        <p:spPr>
          <a:xfrm>
            <a:off x="-19026006" y="6896528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154F19AA-EAC4-46ED-A4F1-F7A2F2303532}"/>
              </a:ext>
            </a:extLst>
          </p:cNvPr>
          <p:cNvCxnSpPr/>
          <p:nvPr/>
        </p:nvCxnSpPr>
        <p:spPr>
          <a:xfrm>
            <a:off x="1383323" y="3145415"/>
            <a:ext cx="912872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61679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10917448" y="385499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11341994" y="2254183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234026" y="3995226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735770" y="500331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1942860" y="3907644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5969107" y="-440711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4915110" y="-4430400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5477818" y="-28151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033835" y="-2969540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4325492" y="-2440084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420290" y="-1948373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3440082" y="-1244886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2DCFF63-6871-415A-841E-8C214BBCB277}"/>
              </a:ext>
            </a:extLst>
          </p:cNvPr>
          <p:cNvSpPr txBox="1"/>
          <p:nvPr/>
        </p:nvSpPr>
        <p:spPr>
          <a:xfrm>
            <a:off x="546973" y="912501"/>
            <a:ext cx="10083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PROBLEM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5EE14F-E6B1-4FC8-9DB9-19895093961C}"/>
              </a:ext>
            </a:extLst>
          </p:cNvPr>
          <p:cNvSpPr txBox="1"/>
          <p:nvPr/>
        </p:nvSpPr>
        <p:spPr>
          <a:xfrm>
            <a:off x="838781" y="2020497"/>
            <a:ext cx="10083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Neue Haas Grotesk Text Pro" panose="020B0504020202020204" pitchFamily="34" charset="0"/>
              </a:rPr>
              <a:t>COX COMMUNICATIONS IS COLLECTING FULL BAND CAPTURE DATA BUT IS NOT USING IT TO ITS GREATEST EFFECT.</a:t>
            </a:r>
          </a:p>
        </p:txBody>
      </p:sp>
    </p:spTree>
    <p:extLst>
      <p:ext uri="{BB962C8B-B14F-4D97-AF65-F5344CB8AC3E}">
        <p14:creationId xmlns:p14="http://schemas.microsoft.com/office/powerpoint/2010/main" val="41356286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ircle: Hollow 9">
            <a:extLst>
              <a:ext uri="{FF2B5EF4-FFF2-40B4-BE49-F238E27FC236}">
                <a16:creationId xmlns:a16="http://schemas.microsoft.com/office/drawing/2014/main" id="{77702A36-D261-4286-8957-B6D5649B21BC}"/>
              </a:ext>
            </a:extLst>
          </p:cNvPr>
          <p:cNvSpPr/>
          <p:nvPr/>
        </p:nvSpPr>
        <p:spPr>
          <a:xfrm>
            <a:off x="9581269" y="4320208"/>
            <a:ext cx="8353032" cy="835303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Circle: Hollow 10">
            <a:extLst>
              <a:ext uri="{FF2B5EF4-FFF2-40B4-BE49-F238E27FC236}">
                <a16:creationId xmlns:a16="http://schemas.microsoft.com/office/drawing/2014/main" id="{0A3F00A0-DF0D-4184-9D30-1EE7F9A00316}"/>
              </a:ext>
            </a:extLst>
          </p:cNvPr>
          <p:cNvSpPr/>
          <p:nvPr/>
        </p:nvSpPr>
        <p:spPr>
          <a:xfrm>
            <a:off x="9662044" y="3938124"/>
            <a:ext cx="8939402" cy="893940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Circle: Hollow 11">
            <a:extLst>
              <a:ext uri="{FF2B5EF4-FFF2-40B4-BE49-F238E27FC236}">
                <a16:creationId xmlns:a16="http://schemas.microsoft.com/office/drawing/2014/main" id="{EAA26F76-9E03-4DE4-BA1C-3B2E574F8555}"/>
              </a:ext>
            </a:extLst>
          </p:cNvPr>
          <p:cNvSpPr/>
          <p:nvPr/>
        </p:nvSpPr>
        <p:spPr>
          <a:xfrm>
            <a:off x="9047377" y="-343046"/>
            <a:ext cx="8032068" cy="803206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2B616B3E-A15C-456C-B6F1-A2F8756D965D}"/>
              </a:ext>
            </a:extLst>
          </p:cNvPr>
          <p:cNvSpPr/>
          <p:nvPr/>
        </p:nvSpPr>
        <p:spPr>
          <a:xfrm>
            <a:off x="10117662" y="3651207"/>
            <a:ext cx="7642241" cy="7642241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Circle: Hollow 13">
            <a:extLst>
              <a:ext uri="{FF2B5EF4-FFF2-40B4-BE49-F238E27FC236}">
                <a16:creationId xmlns:a16="http://schemas.microsoft.com/office/drawing/2014/main" id="{B3A66CAC-A431-4149-A03F-422CD406720D}"/>
              </a:ext>
            </a:extLst>
          </p:cNvPr>
          <p:cNvSpPr/>
          <p:nvPr/>
        </p:nvSpPr>
        <p:spPr>
          <a:xfrm>
            <a:off x="9018120" y="1640744"/>
            <a:ext cx="7317385" cy="7317385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Circle: Hollow 14">
            <a:extLst>
              <a:ext uri="{FF2B5EF4-FFF2-40B4-BE49-F238E27FC236}">
                <a16:creationId xmlns:a16="http://schemas.microsoft.com/office/drawing/2014/main" id="{0AE505A2-0BBF-4AF4-8FF4-5254CB8558D5}"/>
              </a:ext>
            </a:extLst>
          </p:cNvPr>
          <p:cNvSpPr/>
          <p:nvPr/>
        </p:nvSpPr>
        <p:spPr>
          <a:xfrm>
            <a:off x="11464747" y="4669072"/>
            <a:ext cx="7006460" cy="7006460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Circle: Hollow 15">
            <a:extLst>
              <a:ext uri="{FF2B5EF4-FFF2-40B4-BE49-F238E27FC236}">
                <a16:creationId xmlns:a16="http://schemas.microsoft.com/office/drawing/2014/main" id="{88F7902B-C00F-45CD-8E22-4402C5575C79}"/>
              </a:ext>
            </a:extLst>
          </p:cNvPr>
          <p:cNvSpPr/>
          <p:nvPr/>
        </p:nvSpPr>
        <p:spPr>
          <a:xfrm>
            <a:off x="10057913" y="1856844"/>
            <a:ext cx="6618943" cy="6618943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Circle: Hollow 16">
            <a:extLst>
              <a:ext uri="{FF2B5EF4-FFF2-40B4-BE49-F238E27FC236}">
                <a16:creationId xmlns:a16="http://schemas.microsoft.com/office/drawing/2014/main" id="{D983B52D-FE1F-49BE-9156-19548562ED76}"/>
              </a:ext>
            </a:extLst>
          </p:cNvPr>
          <p:cNvSpPr/>
          <p:nvPr/>
        </p:nvSpPr>
        <p:spPr>
          <a:xfrm>
            <a:off x="10203411" y="1961037"/>
            <a:ext cx="6302208" cy="6302208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Circle: Hollow 17">
            <a:extLst>
              <a:ext uri="{FF2B5EF4-FFF2-40B4-BE49-F238E27FC236}">
                <a16:creationId xmlns:a16="http://schemas.microsoft.com/office/drawing/2014/main" id="{8D1B23E9-068A-47F1-80F8-AB73691E3D80}"/>
              </a:ext>
            </a:extLst>
          </p:cNvPr>
          <p:cNvSpPr/>
          <p:nvPr/>
        </p:nvSpPr>
        <p:spPr>
          <a:xfrm>
            <a:off x="9843628" y="4604828"/>
            <a:ext cx="5988592" cy="5988592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Circle: Hollow 18">
            <a:extLst>
              <a:ext uri="{FF2B5EF4-FFF2-40B4-BE49-F238E27FC236}">
                <a16:creationId xmlns:a16="http://schemas.microsoft.com/office/drawing/2014/main" id="{11060680-A831-418D-8B82-22DDD35C9336}"/>
              </a:ext>
            </a:extLst>
          </p:cNvPr>
          <p:cNvSpPr/>
          <p:nvPr/>
        </p:nvSpPr>
        <p:spPr>
          <a:xfrm>
            <a:off x="9996028" y="4757228"/>
            <a:ext cx="5717467" cy="5717467"/>
          </a:xfrm>
          <a:prstGeom prst="donut">
            <a:avLst>
              <a:gd name="adj" fmla="val 657"/>
            </a:avLst>
          </a:prstGeom>
          <a:solidFill>
            <a:srgbClr val="0000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Circle: Hollow 19">
            <a:extLst>
              <a:ext uri="{FF2B5EF4-FFF2-40B4-BE49-F238E27FC236}">
                <a16:creationId xmlns:a16="http://schemas.microsoft.com/office/drawing/2014/main" id="{DF971C9E-C1D8-4577-B82B-D055F44D1104}"/>
              </a:ext>
            </a:extLst>
          </p:cNvPr>
          <p:cNvSpPr/>
          <p:nvPr/>
        </p:nvSpPr>
        <p:spPr>
          <a:xfrm>
            <a:off x="-6584589" y="-4657906"/>
            <a:ext cx="12057427" cy="1205742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Circle: Hollow 20">
            <a:extLst>
              <a:ext uri="{FF2B5EF4-FFF2-40B4-BE49-F238E27FC236}">
                <a16:creationId xmlns:a16="http://schemas.microsoft.com/office/drawing/2014/main" id="{BD0343B2-95EF-4B5E-8C8E-BBAF73C328C7}"/>
              </a:ext>
            </a:extLst>
          </p:cNvPr>
          <p:cNvSpPr/>
          <p:nvPr/>
        </p:nvSpPr>
        <p:spPr>
          <a:xfrm>
            <a:off x="-5438160" y="-4397298"/>
            <a:ext cx="12903840" cy="12903840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Circle: Hollow 21">
            <a:extLst>
              <a:ext uri="{FF2B5EF4-FFF2-40B4-BE49-F238E27FC236}">
                <a16:creationId xmlns:a16="http://schemas.microsoft.com/office/drawing/2014/main" id="{A2ABEDD0-2065-49A4-8C47-93439FEE3537}"/>
              </a:ext>
            </a:extLst>
          </p:cNvPr>
          <p:cNvSpPr/>
          <p:nvPr/>
        </p:nvSpPr>
        <p:spPr>
          <a:xfrm>
            <a:off x="-6699222" y="-159592"/>
            <a:ext cx="11594123" cy="11594123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Circle: Hollow 22">
            <a:extLst>
              <a:ext uri="{FF2B5EF4-FFF2-40B4-BE49-F238E27FC236}">
                <a16:creationId xmlns:a16="http://schemas.microsoft.com/office/drawing/2014/main" id="{9FC283E5-1499-49B5-BB8F-9A1DF677EB61}"/>
              </a:ext>
            </a:extLst>
          </p:cNvPr>
          <p:cNvSpPr/>
          <p:nvPr/>
        </p:nvSpPr>
        <p:spPr>
          <a:xfrm>
            <a:off x="-5794821" y="-2915529"/>
            <a:ext cx="11031415" cy="1103141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40000"/>
                </a:srgbClr>
              </a:gs>
              <a:gs pos="100000">
                <a:srgbClr val="00D258">
                  <a:alpha val="4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Circle: Hollow 23">
            <a:extLst>
              <a:ext uri="{FF2B5EF4-FFF2-40B4-BE49-F238E27FC236}">
                <a16:creationId xmlns:a16="http://schemas.microsoft.com/office/drawing/2014/main" id="{C843BFA2-BC65-4326-B8BC-3D2F01D52A57}"/>
              </a:ext>
            </a:extLst>
          </p:cNvPr>
          <p:cNvSpPr/>
          <p:nvPr/>
        </p:nvSpPr>
        <p:spPr>
          <a:xfrm>
            <a:off x="-5877491" y="-2405574"/>
            <a:ext cx="10562492" cy="10562492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50000"/>
                </a:srgbClr>
              </a:gs>
              <a:gs pos="100000">
                <a:srgbClr val="00D258">
                  <a:alpha val="5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Circle: Hollow 24">
            <a:extLst>
              <a:ext uri="{FF2B5EF4-FFF2-40B4-BE49-F238E27FC236}">
                <a16:creationId xmlns:a16="http://schemas.microsoft.com/office/drawing/2014/main" id="{239E541B-53B3-4587-A03B-5AEF378DAD3D}"/>
              </a:ext>
            </a:extLst>
          </p:cNvPr>
          <p:cNvSpPr/>
          <p:nvPr/>
        </p:nvSpPr>
        <p:spPr>
          <a:xfrm>
            <a:off x="-3105524" y="-2534422"/>
            <a:ext cx="10113679" cy="10113679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60000"/>
                </a:srgbClr>
              </a:gs>
              <a:gs pos="100000">
                <a:srgbClr val="00D258">
                  <a:alpha val="6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Circle: Hollow 25">
            <a:extLst>
              <a:ext uri="{FF2B5EF4-FFF2-40B4-BE49-F238E27FC236}">
                <a16:creationId xmlns:a16="http://schemas.microsoft.com/office/drawing/2014/main" id="{3BE04365-588A-4252-88CC-69AD898EC199}"/>
              </a:ext>
            </a:extLst>
          </p:cNvPr>
          <p:cNvSpPr/>
          <p:nvPr/>
        </p:nvSpPr>
        <p:spPr>
          <a:xfrm>
            <a:off x="-6547863" y="-1057582"/>
            <a:ext cx="9554306" cy="9554306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70000"/>
                </a:srgbClr>
              </a:gs>
              <a:gs pos="100000">
                <a:srgbClr val="00D258">
                  <a:alpha val="7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>
            <a:extLst>
              <a:ext uri="{FF2B5EF4-FFF2-40B4-BE49-F238E27FC236}">
                <a16:creationId xmlns:a16="http://schemas.microsoft.com/office/drawing/2014/main" id="{5F01FB6B-DE7A-4F51-A443-74B36845ACE9}"/>
              </a:ext>
            </a:extLst>
          </p:cNvPr>
          <p:cNvSpPr/>
          <p:nvPr/>
        </p:nvSpPr>
        <p:spPr>
          <a:xfrm>
            <a:off x="-5756145" y="-2026136"/>
            <a:ext cx="9097105" cy="9097105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80000"/>
                </a:srgbClr>
              </a:gs>
              <a:gs pos="100000">
                <a:srgbClr val="00D258">
                  <a:alpha val="8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>
            <a:extLst>
              <a:ext uri="{FF2B5EF4-FFF2-40B4-BE49-F238E27FC236}">
                <a16:creationId xmlns:a16="http://schemas.microsoft.com/office/drawing/2014/main" id="{16FB55D9-E2DE-4D0C-8AE4-F0CCD1E8D710}"/>
              </a:ext>
            </a:extLst>
          </p:cNvPr>
          <p:cNvSpPr/>
          <p:nvPr/>
        </p:nvSpPr>
        <p:spPr>
          <a:xfrm>
            <a:off x="-4848196" y="-1194000"/>
            <a:ext cx="8644407" cy="8644407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>
                  <a:alpha val="90000"/>
                </a:srgbClr>
              </a:gs>
              <a:gs pos="100000">
                <a:srgbClr val="00D258">
                  <a:alpha val="90000"/>
                </a:srgb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Circle: Hollow 28">
            <a:extLst>
              <a:ext uri="{FF2B5EF4-FFF2-40B4-BE49-F238E27FC236}">
                <a16:creationId xmlns:a16="http://schemas.microsoft.com/office/drawing/2014/main" id="{9D5F6769-44D5-4938-9E58-F22D4C57B4D1}"/>
              </a:ext>
            </a:extLst>
          </p:cNvPr>
          <p:cNvSpPr/>
          <p:nvPr/>
        </p:nvSpPr>
        <p:spPr>
          <a:xfrm>
            <a:off x="-5115489" y="-1643572"/>
            <a:ext cx="8253044" cy="8253044"/>
          </a:xfrm>
          <a:prstGeom prst="donut">
            <a:avLst>
              <a:gd name="adj" fmla="val 657"/>
            </a:avLst>
          </a:prstGeom>
          <a:gradFill flip="none" rotWithShape="1">
            <a:gsLst>
              <a:gs pos="0">
                <a:srgbClr val="00AAF4"/>
              </a:gs>
              <a:gs pos="100000">
                <a:srgbClr val="00D258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71190C7A-9915-4DCE-B09B-D28012B80EEE}"/>
              </a:ext>
            </a:extLst>
          </p:cNvPr>
          <p:cNvSpPr/>
          <p:nvPr/>
        </p:nvSpPr>
        <p:spPr>
          <a:xfrm>
            <a:off x="365760" y="332404"/>
            <a:ext cx="11436315" cy="6277067"/>
          </a:xfrm>
          <a:prstGeom prst="roundRect">
            <a:avLst>
              <a:gd name="adj" fmla="val 539"/>
            </a:avLst>
          </a:prstGeom>
          <a:gradFill>
            <a:gsLst>
              <a:gs pos="0">
                <a:srgbClr val="E6E6E6">
                  <a:alpha val="40000"/>
                </a:srgbClr>
              </a:gs>
              <a:gs pos="100000">
                <a:schemeClr val="bg1">
                  <a:lumMod val="85000"/>
                  <a:alpha val="70000"/>
                </a:schemeClr>
              </a:gs>
              <a:gs pos="31000">
                <a:schemeClr val="bg1">
                  <a:alpha val="70000"/>
                </a:schemeClr>
              </a:gs>
            </a:gsLst>
            <a:lin ang="27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A30886-36BC-4689-AC69-63FF69CC31E4}"/>
              </a:ext>
            </a:extLst>
          </p:cNvPr>
          <p:cNvSpPr txBox="1"/>
          <p:nvPr/>
        </p:nvSpPr>
        <p:spPr>
          <a:xfrm>
            <a:off x="469537" y="1043732"/>
            <a:ext cx="1008341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b="1">
                <a:solidFill>
                  <a:schemeClr val="tx2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HYPOTHESIS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E94F18E-E71D-4440-86EF-EE4A4301FE74}"/>
              </a:ext>
            </a:extLst>
          </p:cNvPr>
          <p:cNvSpPr txBox="1"/>
          <p:nvPr/>
        </p:nvSpPr>
        <p:spPr>
          <a:xfrm>
            <a:off x="761345" y="2151728"/>
            <a:ext cx="10083413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>
                <a:solidFill>
                  <a:schemeClr val="tx2"/>
                </a:solidFill>
                <a:latin typeface="Neue Haas Grotesk Text Pro" panose="020B0504020202020204" pitchFamily="34" charset="0"/>
              </a:rPr>
              <a:t>We can detect the sources for general network noise by targeting the most impaired customers based on their RAW signal.</a:t>
            </a:r>
          </a:p>
        </p:txBody>
      </p:sp>
    </p:spTree>
    <p:extLst>
      <p:ext uri="{BB962C8B-B14F-4D97-AF65-F5344CB8AC3E}">
        <p14:creationId xmlns:p14="http://schemas.microsoft.com/office/powerpoint/2010/main" val="2257708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FCAC69A2783284A9D8029F3F5B86243" ma:contentTypeVersion="12" ma:contentTypeDescription="Create a new document." ma:contentTypeScope="" ma:versionID="f67c63440aa1b251c667d94914cba30a">
  <xsd:schema xmlns:xsd="http://www.w3.org/2001/XMLSchema" xmlns:xs="http://www.w3.org/2001/XMLSchema" xmlns:p="http://schemas.microsoft.com/office/2006/metadata/properties" xmlns:ns2="51fe01b2-0500-47a8-8ec0-7985ba9a399b" xmlns:ns3="c5a924a0-ee3a-4363-81e9-568ea81b0ab9" targetNamespace="http://schemas.microsoft.com/office/2006/metadata/properties" ma:root="true" ma:fieldsID="e04cb0c75a4160f19ad53d5bd2e9c0ba" ns2:_="" ns3:_="">
    <xsd:import namespace="51fe01b2-0500-47a8-8ec0-7985ba9a399b"/>
    <xsd:import namespace="c5a924a0-ee3a-4363-81e9-568ea81b0ab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1fe01b2-0500-47a8-8ec0-7985ba9a399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5" nillable="true" ma:displayName="Length (seconds)" ma:internalName="MediaLengthInSeconds" ma:readOnly="true">
      <xsd:simpleType>
        <xsd:restriction base="dms:Unknown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5a924a0-ee3a-4363-81e9-568ea81b0ab9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8F44195-8348-441D-8674-E5C4BE3402E6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166F27DE-FA50-46AA-866E-F576A85BB82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1fe01b2-0500-47a8-8ec0-7985ba9a399b"/>
    <ds:schemaRef ds:uri="c5a924a0-ee3a-4363-81e9-568ea81b0ab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45FF860D-D000-4B80-8078-FDF7E824E03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36</Slides>
  <Notes>0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Demerich, Brad (CCI-Atlanta)</dc:creator>
  <cp:revision>2</cp:revision>
  <dcterms:created xsi:type="dcterms:W3CDTF">2021-12-31T23:22:46Z</dcterms:created>
  <dcterms:modified xsi:type="dcterms:W3CDTF">2022-01-07T20:56:39Z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0x0101009FCAC69A2783284A9D8029F3F5B86243</vt:lpwstr>
  </property>
</Properties>
</file>